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</p:sldMasterIdLst>
  <p:notesMasterIdLst>
    <p:notesMasterId r:id="rId31"/>
  </p:notesMasterIdLst>
  <p:sldIdLst>
    <p:sldId id="259" r:id="rId2"/>
    <p:sldId id="426" r:id="rId3"/>
    <p:sldId id="387" r:id="rId4"/>
    <p:sldId id="529" r:id="rId5"/>
    <p:sldId id="530" r:id="rId6"/>
    <p:sldId id="563" r:id="rId7"/>
    <p:sldId id="564" r:id="rId8"/>
    <p:sldId id="565" r:id="rId9"/>
    <p:sldId id="566" r:id="rId10"/>
    <p:sldId id="567" r:id="rId11"/>
    <p:sldId id="568" r:id="rId12"/>
    <p:sldId id="569" r:id="rId13"/>
    <p:sldId id="570" r:id="rId14"/>
    <p:sldId id="577" r:id="rId15"/>
    <p:sldId id="571" r:id="rId16"/>
    <p:sldId id="572" r:id="rId17"/>
    <p:sldId id="578" r:id="rId18"/>
    <p:sldId id="573" r:id="rId19"/>
    <p:sldId id="574" r:id="rId20"/>
    <p:sldId id="575" r:id="rId21"/>
    <p:sldId id="576" r:id="rId22"/>
    <p:sldId id="579" r:id="rId23"/>
    <p:sldId id="580" r:id="rId24"/>
    <p:sldId id="581" r:id="rId25"/>
    <p:sldId id="582" r:id="rId26"/>
    <p:sldId id="583" r:id="rId27"/>
    <p:sldId id="584" r:id="rId28"/>
    <p:sldId id="480" r:id="rId29"/>
    <p:sldId id="483" r:id="rId30"/>
  </p:sldIdLst>
  <p:sldSz cx="9144000" cy="5143500" type="screen16x9"/>
  <p:notesSz cx="6858000" cy="9144000"/>
  <p:embeddedFontLst>
    <p:embeddedFont>
      <p:font typeface="Baloo 2" pitchFamily="2" charset="0"/>
      <p:regular r:id="rId32"/>
      <p:bold r:id="rId33"/>
    </p:embeddedFont>
    <p:embeddedFont>
      <p:font typeface="El Messiri" pitchFamily="2" charset="-78"/>
      <p:regular r:id="rId34"/>
      <p:bold r:id="rId35"/>
    </p:embeddedFont>
    <p:embeddedFont>
      <p:font typeface="JetBrains Mono ExtraBold" panose="02000009000000000000" pitchFamily="49" charset="0"/>
      <p:bold r:id="rId36"/>
      <p:italic r:id="rId37"/>
      <p:boldItalic r:id="rId38"/>
    </p:embeddedFont>
    <p:embeddedFont>
      <p:font typeface="JetBrains Mono Medium" panose="02000009000000000000" pitchFamily="49" charset="0"/>
      <p:regular r:id="rId39"/>
      <p:italic r:id="rId40"/>
    </p:embeddedFont>
    <p:embeddedFont>
      <p:font typeface="Nunito" pitchFamily="2" charset="0"/>
      <p:regular r:id="rId41"/>
      <p:bold r:id="rId42"/>
      <p:italic r:id="rId43"/>
      <p:boldItalic r:id="rId44"/>
    </p:embeddedFont>
    <p:embeddedFont>
      <p:font typeface="Roboto Condensed Light" panose="020F0302020204030204" pitchFamily="34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Знакомство с устройством ПК" id="{695318F7-FC54-48CD-A8B7-52EFBB75843D}">
          <p14:sldIdLst>
            <p14:sldId id="259"/>
            <p14:sldId id="426"/>
            <p14:sldId id="387"/>
            <p14:sldId id="529"/>
            <p14:sldId id="530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7"/>
            <p14:sldId id="571"/>
            <p14:sldId id="572"/>
            <p14:sldId id="578"/>
            <p14:sldId id="573"/>
            <p14:sldId id="574"/>
            <p14:sldId id="575"/>
            <p14:sldId id="576"/>
            <p14:sldId id="579"/>
            <p14:sldId id="580"/>
            <p14:sldId id="581"/>
            <p14:sldId id="582"/>
            <p14:sldId id="583"/>
            <p14:sldId id="584"/>
            <p14:sldId id="480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3B30"/>
    <a:srgbClr val="FF5946"/>
    <a:srgbClr val="8E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AE0214-66B5-43A9-B8E5-AB9CC09A364C}">
  <a:tblStyle styleId="{26AE0214-66B5-43A9-B8E5-AB9CC09A36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2AAF19-D3DB-4031-B836-34376C63EDDC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 autoAdjust="0"/>
    <p:restoredTop sz="93856"/>
  </p:normalViewPr>
  <p:slideViewPr>
    <p:cSldViewPr snapToGrid="0">
      <p:cViewPr varScale="1">
        <p:scale>
          <a:sx n="135" d="100"/>
          <a:sy n="135" d="100"/>
        </p:scale>
        <p:origin x="140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77175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latin typeface="Nunito" pitchFamily="2" charset="-5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208" name="Google Shape;208;p2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033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225" y="1085200"/>
            <a:ext cx="77175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>
                <a:latin typeface="Nunito" pitchFamily="2" charset="-52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208675" y="43994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351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166;p23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67" name="Google Shape;167;p2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8" name="Google Shape;168;p2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9" name="Google Shape;169;p23"/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70" name="Google Shape;170;p2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6460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2"/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22"/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157" name="Google Shape;157;p22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336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Nunito" pitchFamily="2" charset="-5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18;p3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19" name="Google Shape;19;p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8783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83" r:id="rId2"/>
    <p:sldLayoutId id="2147483684" r:id="rId3"/>
    <p:sldLayoutId id="2147483685" r:id="rId4"/>
    <p:sldLayoutId id="2147483694" r:id="rId5"/>
    <p:sldLayoutId id="2147483696" r:id="rId6"/>
    <p:sldLayoutId id="2147483697" r:id="rId7"/>
    <p:sldLayoutId id="2147483698" r:id="rId8"/>
    <p:sldLayoutId id="214748370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unito" pitchFamily="2" charset="-52"/>
          <a:ea typeface="Nunito" pitchFamily="2" charset="-5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98A6E5-A0EC-A7DB-51DD-3EFBFF2DC0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126571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73B30"/>
                </a:solidFill>
              </a:rPr>
              <a:t>12</a:t>
            </a:r>
            <a:endParaRPr dirty="0">
              <a:solidFill>
                <a:srgbClr val="A73B30"/>
              </a:solidFill>
            </a:endParaRPr>
          </a:p>
        </p:txBody>
      </p:sp>
      <p:pic>
        <p:nvPicPr>
          <p:cNvPr id="2" name="Google Shape;12;p2">
            <a:extLst>
              <a:ext uri="{FF2B5EF4-FFF2-40B4-BE49-F238E27FC236}">
                <a16:creationId xmlns:a16="http://schemas.microsoft.com/office/drawing/2014/main" id="{E1671612-32B4-316A-9BF6-73BF105A1B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4" y="-86101"/>
            <a:ext cx="1351375" cy="17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5"/>
          <p:cNvSpPr/>
          <p:nvPr/>
        </p:nvSpPr>
        <p:spPr>
          <a:xfrm>
            <a:off x="374275" y="1924407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 flipH="1">
            <a:off x="37270" y="2299256"/>
            <a:ext cx="920707" cy="2844252"/>
            <a:chOff x="2207201" y="1773500"/>
            <a:chExt cx="661665" cy="2044019"/>
          </a:xfrm>
        </p:grpSpPr>
        <p:sp>
          <p:nvSpPr>
            <p:cNvPr id="454" name="Google Shape;454;p45"/>
            <p:cNvSpPr/>
            <p:nvPr/>
          </p:nvSpPr>
          <p:spPr>
            <a:xfrm>
              <a:off x="2361349" y="17735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410415" y="25655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207201" y="3418308"/>
              <a:ext cx="447453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45"/>
          <p:cNvGrpSpPr/>
          <p:nvPr/>
        </p:nvGrpSpPr>
        <p:grpSpPr>
          <a:xfrm>
            <a:off x="671750" y="2131814"/>
            <a:ext cx="3543411" cy="2498539"/>
            <a:chOff x="671750" y="1774982"/>
            <a:chExt cx="3830668" cy="2664266"/>
          </a:xfrm>
        </p:grpSpPr>
        <p:sp>
          <p:nvSpPr>
            <p:cNvPr id="398" name="Google Shape;398;p45"/>
            <p:cNvSpPr/>
            <p:nvPr/>
          </p:nvSpPr>
          <p:spPr>
            <a:xfrm>
              <a:off x="2852804" y="2559516"/>
              <a:ext cx="44093" cy="152170"/>
            </a:xfrm>
            <a:custGeom>
              <a:avLst/>
              <a:gdLst/>
              <a:ahLst/>
              <a:cxnLst/>
              <a:rect l="l" t="t" r="r" b="b"/>
              <a:pathLst>
                <a:path w="1339" h="4621" fill="none" extrusionOk="0">
                  <a:moveTo>
                    <a:pt x="1" y="4621"/>
                  </a:moveTo>
                  <a:cubicBezTo>
                    <a:pt x="700" y="2949"/>
                    <a:pt x="943" y="1764"/>
                    <a:pt x="1338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618537" y="3560469"/>
              <a:ext cx="33" cy="742703"/>
            </a:xfrm>
            <a:custGeom>
              <a:avLst/>
              <a:gdLst/>
              <a:ahLst/>
              <a:cxnLst/>
              <a:rect l="l" t="t" r="r" b="b"/>
              <a:pathLst>
                <a:path w="1" h="22554" fill="none" extrusionOk="0">
                  <a:moveTo>
                    <a:pt x="1" y="0"/>
                  </a:moveTo>
                  <a:lnTo>
                    <a:pt x="1" y="225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305236" y="4296134"/>
              <a:ext cx="614606" cy="33"/>
            </a:xfrm>
            <a:custGeom>
              <a:avLst/>
              <a:gdLst/>
              <a:ahLst/>
              <a:cxnLst/>
              <a:rect l="l" t="t" r="r" b="b"/>
              <a:pathLst>
                <a:path w="18664" h="1" fill="none" extrusionOk="0">
                  <a:moveTo>
                    <a:pt x="1" y="1"/>
                  </a:moveTo>
                  <a:lnTo>
                    <a:pt x="1866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831794" y="2789469"/>
              <a:ext cx="270289" cy="537846"/>
            </a:xfrm>
            <a:custGeom>
              <a:avLst/>
              <a:gdLst/>
              <a:ahLst/>
              <a:cxnLst/>
              <a:rect l="l" t="t" r="r" b="b"/>
              <a:pathLst>
                <a:path w="8208" h="16333" extrusionOk="0">
                  <a:moveTo>
                    <a:pt x="3786" y="1"/>
                  </a:moveTo>
                  <a:cubicBezTo>
                    <a:pt x="3127" y="1"/>
                    <a:pt x="2467" y="183"/>
                    <a:pt x="1916" y="556"/>
                  </a:cubicBezTo>
                  <a:cubicBezTo>
                    <a:pt x="791" y="1316"/>
                    <a:pt x="213" y="2744"/>
                    <a:pt x="122" y="4112"/>
                  </a:cubicBezTo>
                  <a:cubicBezTo>
                    <a:pt x="1" y="6118"/>
                    <a:pt x="639" y="8307"/>
                    <a:pt x="1186" y="10221"/>
                  </a:cubicBezTo>
                  <a:cubicBezTo>
                    <a:pt x="1824" y="12288"/>
                    <a:pt x="2523" y="14325"/>
                    <a:pt x="3344" y="16331"/>
                  </a:cubicBezTo>
                  <a:cubicBezTo>
                    <a:pt x="3344" y="16332"/>
                    <a:pt x="3347" y="16332"/>
                    <a:pt x="3353" y="16332"/>
                  </a:cubicBezTo>
                  <a:cubicBezTo>
                    <a:pt x="3570" y="16332"/>
                    <a:pt x="7822" y="15782"/>
                    <a:pt x="8207" y="15723"/>
                  </a:cubicBezTo>
                  <a:cubicBezTo>
                    <a:pt x="7752" y="13322"/>
                    <a:pt x="7934" y="10617"/>
                    <a:pt x="7904" y="8185"/>
                  </a:cubicBezTo>
                  <a:cubicBezTo>
                    <a:pt x="7873" y="6544"/>
                    <a:pt x="7934" y="5085"/>
                    <a:pt x="7508" y="3474"/>
                  </a:cubicBezTo>
                  <a:cubicBezTo>
                    <a:pt x="7204" y="2349"/>
                    <a:pt x="6657" y="1255"/>
                    <a:pt x="5715" y="586"/>
                  </a:cubicBezTo>
                  <a:cubicBezTo>
                    <a:pt x="5157" y="199"/>
                    <a:pt x="4472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2821783" y="3784659"/>
              <a:ext cx="286293" cy="579568"/>
            </a:xfrm>
            <a:custGeom>
              <a:avLst/>
              <a:gdLst/>
              <a:ahLst/>
              <a:cxnLst/>
              <a:rect l="l" t="t" r="r" b="b"/>
              <a:pathLst>
                <a:path w="8694" h="17600" extrusionOk="0">
                  <a:moveTo>
                    <a:pt x="821" y="1"/>
                  </a:moveTo>
                  <a:cubicBezTo>
                    <a:pt x="821" y="5654"/>
                    <a:pt x="1" y="15199"/>
                    <a:pt x="31" y="16810"/>
                  </a:cubicBezTo>
                  <a:cubicBezTo>
                    <a:pt x="1642" y="16992"/>
                    <a:pt x="2888" y="17600"/>
                    <a:pt x="4499" y="17600"/>
                  </a:cubicBezTo>
                  <a:cubicBezTo>
                    <a:pt x="5776" y="15654"/>
                    <a:pt x="6293" y="10092"/>
                    <a:pt x="6992" y="7934"/>
                  </a:cubicBezTo>
                  <a:cubicBezTo>
                    <a:pt x="7174" y="7448"/>
                    <a:pt x="7873" y="4986"/>
                    <a:pt x="8694" y="2159"/>
                  </a:cubicBezTo>
                  <a:cubicBezTo>
                    <a:pt x="7113" y="1794"/>
                    <a:pt x="5533" y="1399"/>
                    <a:pt x="3983" y="973"/>
                  </a:cubicBezTo>
                  <a:cubicBezTo>
                    <a:pt x="2706" y="609"/>
                    <a:pt x="2068" y="487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2970926" y="2397992"/>
              <a:ext cx="1388329" cy="1336036"/>
            </a:xfrm>
            <a:custGeom>
              <a:avLst/>
              <a:gdLst/>
              <a:ahLst/>
              <a:cxnLst/>
              <a:rect l="l" t="t" r="r" b="b"/>
              <a:pathLst>
                <a:path w="42160" h="40572" extrusionOk="0">
                  <a:moveTo>
                    <a:pt x="32835" y="1"/>
                  </a:moveTo>
                  <a:cubicBezTo>
                    <a:pt x="31158" y="1"/>
                    <a:pt x="29440" y="439"/>
                    <a:pt x="27843" y="985"/>
                  </a:cubicBezTo>
                  <a:cubicBezTo>
                    <a:pt x="24621" y="2140"/>
                    <a:pt x="22797" y="3720"/>
                    <a:pt x="21369" y="6790"/>
                  </a:cubicBezTo>
                  <a:cubicBezTo>
                    <a:pt x="19849" y="10103"/>
                    <a:pt x="18755" y="13599"/>
                    <a:pt x="16840" y="16699"/>
                  </a:cubicBezTo>
                  <a:cubicBezTo>
                    <a:pt x="14803" y="20073"/>
                    <a:pt x="11885" y="22900"/>
                    <a:pt x="8451" y="24845"/>
                  </a:cubicBezTo>
                  <a:cubicBezTo>
                    <a:pt x="5229" y="26669"/>
                    <a:pt x="1581" y="27216"/>
                    <a:pt x="457" y="31350"/>
                  </a:cubicBezTo>
                  <a:cubicBezTo>
                    <a:pt x="1" y="33021"/>
                    <a:pt x="183" y="34845"/>
                    <a:pt x="943" y="36395"/>
                  </a:cubicBezTo>
                  <a:cubicBezTo>
                    <a:pt x="2432" y="39496"/>
                    <a:pt x="5320" y="40012"/>
                    <a:pt x="8481" y="40316"/>
                  </a:cubicBezTo>
                  <a:cubicBezTo>
                    <a:pt x="10100" y="40487"/>
                    <a:pt x="11727" y="40571"/>
                    <a:pt x="13355" y="40571"/>
                  </a:cubicBezTo>
                  <a:cubicBezTo>
                    <a:pt x="16371" y="40571"/>
                    <a:pt x="19391" y="40281"/>
                    <a:pt x="22372" y="39709"/>
                  </a:cubicBezTo>
                  <a:cubicBezTo>
                    <a:pt x="24621" y="39283"/>
                    <a:pt x="26870" y="38675"/>
                    <a:pt x="29059" y="37915"/>
                  </a:cubicBezTo>
                  <a:cubicBezTo>
                    <a:pt x="34135" y="36152"/>
                    <a:pt x="38208" y="30803"/>
                    <a:pt x="39849" y="25818"/>
                  </a:cubicBezTo>
                  <a:cubicBezTo>
                    <a:pt x="41521" y="20590"/>
                    <a:pt x="42159" y="13963"/>
                    <a:pt x="41248" y="8553"/>
                  </a:cubicBezTo>
                  <a:cubicBezTo>
                    <a:pt x="40670" y="5058"/>
                    <a:pt x="38664" y="1501"/>
                    <a:pt x="35320" y="377"/>
                  </a:cubicBezTo>
                  <a:cubicBezTo>
                    <a:pt x="34516" y="112"/>
                    <a:pt x="33681" y="1"/>
                    <a:pt x="32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2698689" y="3282767"/>
              <a:ext cx="429407" cy="200807"/>
            </a:xfrm>
            <a:custGeom>
              <a:avLst/>
              <a:gdLst/>
              <a:ahLst/>
              <a:cxnLst/>
              <a:rect l="l" t="t" r="r" b="b"/>
              <a:pathLst>
                <a:path w="13040" h="6098" extrusionOk="0">
                  <a:moveTo>
                    <a:pt x="10530" y="1"/>
                  </a:moveTo>
                  <a:cubicBezTo>
                    <a:pt x="9431" y="1"/>
                    <a:pt x="8267" y="935"/>
                    <a:pt x="7295" y="1442"/>
                  </a:cubicBezTo>
                  <a:cubicBezTo>
                    <a:pt x="5806" y="2263"/>
                    <a:pt x="4286" y="3053"/>
                    <a:pt x="2766" y="3904"/>
                  </a:cubicBezTo>
                  <a:cubicBezTo>
                    <a:pt x="1915" y="4391"/>
                    <a:pt x="0" y="4907"/>
                    <a:pt x="1155" y="5758"/>
                  </a:cubicBezTo>
                  <a:cubicBezTo>
                    <a:pt x="1498" y="6012"/>
                    <a:pt x="1980" y="6098"/>
                    <a:pt x="2503" y="6098"/>
                  </a:cubicBezTo>
                  <a:cubicBezTo>
                    <a:pt x="3419" y="6098"/>
                    <a:pt x="4457" y="5836"/>
                    <a:pt x="5076" y="5758"/>
                  </a:cubicBezTo>
                  <a:cubicBezTo>
                    <a:pt x="6961" y="5454"/>
                    <a:pt x="8845" y="5272"/>
                    <a:pt x="10669" y="4846"/>
                  </a:cubicBezTo>
                  <a:cubicBezTo>
                    <a:pt x="11459" y="4664"/>
                    <a:pt x="12249" y="4543"/>
                    <a:pt x="13040" y="4512"/>
                  </a:cubicBezTo>
                  <a:cubicBezTo>
                    <a:pt x="12918" y="3236"/>
                    <a:pt x="12827" y="1655"/>
                    <a:pt x="11915" y="652"/>
                  </a:cubicBezTo>
                  <a:cubicBezTo>
                    <a:pt x="11480" y="180"/>
                    <a:pt x="11011" y="1"/>
                    <a:pt x="10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2778743" y="3120058"/>
              <a:ext cx="1284237" cy="969920"/>
            </a:xfrm>
            <a:custGeom>
              <a:avLst/>
              <a:gdLst/>
              <a:ahLst/>
              <a:cxnLst/>
              <a:rect l="l" t="t" r="r" b="b"/>
              <a:pathLst>
                <a:path w="38999" h="29454" extrusionOk="0">
                  <a:moveTo>
                    <a:pt x="31743" y="1"/>
                  </a:moveTo>
                  <a:cubicBezTo>
                    <a:pt x="31463" y="1"/>
                    <a:pt x="31195" y="11"/>
                    <a:pt x="30943" y="30"/>
                  </a:cubicBezTo>
                  <a:cubicBezTo>
                    <a:pt x="25989" y="426"/>
                    <a:pt x="21034" y="547"/>
                    <a:pt x="16110" y="973"/>
                  </a:cubicBezTo>
                  <a:cubicBezTo>
                    <a:pt x="12098" y="1277"/>
                    <a:pt x="7721" y="2158"/>
                    <a:pt x="4986" y="5350"/>
                  </a:cubicBezTo>
                  <a:cubicBezTo>
                    <a:pt x="2706" y="7964"/>
                    <a:pt x="2341" y="11550"/>
                    <a:pt x="1733" y="14833"/>
                  </a:cubicBezTo>
                  <a:cubicBezTo>
                    <a:pt x="973" y="18633"/>
                    <a:pt x="426" y="22493"/>
                    <a:pt x="92" y="26353"/>
                  </a:cubicBezTo>
                  <a:cubicBezTo>
                    <a:pt x="1" y="27326"/>
                    <a:pt x="1" y="28481"/>
                    <a:pt x="791" y="29058"/>
                  </a:cubicBezTo>
                  <a:cubicBezTo>
                    <a:pt x="1277" y="29453"/>
                    <a:pt x="1976" y="29453"/>
                    <a:pt x="2584" y="29453"/>
                  </a:cubicBezTo>
                  <a:lnTo>
                    <a:pt x="6475" y="29453"/>
                  </a:lnTo>
                  <a:cubicBezTo>
                    <a:pt x="7600" y="29423"/>
                    <a:pt x="8876" y="29362"/>
                    <a:pt x="9606" y="28511"/>
                  </a:cubicBezTo>
                  <a:cubicBezTo>
                    <a:pt x="10122" y="27934"/>
                    <a:pt x="10274" y="27113"/>
                    <a:pt x="10366" y="26353"/>
                  </a:cubicBezTo>
                  <a:cubicBezTo>
                    <a:pt x="10517" y="25352"/>
                    <a:pt x="12730" y="12895"/>
                    <a:pt x="12615" y="12858"/>
                  </a:cubicBezTo>
                  <a:lnTo>
                    <a:pt x="12615" y="12858"/>
                  </a:lnTo>
                  <a:cubicBezTo>
                    <a:pt x="15268" y="13276"/>
                    <a:pt x="17960" y="13486"/>
                    <a:pt x="20657" y="13486"/>
                  </a:cubicBezTo>
                  <a:cubicBezTo>
                    <a:pt x="22070" y="13486"/>
                    <a:pt x="23484" y="13428"/>
                    <a:pt x="24895" y="13313"/>
                  </a:cubicBezTo>
                  <a:cubicBezTo>
                    <a:pt x="27813" y="13101"/>
                    <a:pt x="30761" y="12584"/>
                    <a:pt x="33284" y="11155"/>
                  </a:cubicBezTo>
                  <a:cubicBezTo>
                    <a:pt x="35716" y="9787"/>
                    <a:pt x="38998" y="6262"/>
                    <a:pt x="38026" y="3161"/>
                  </a:cubicBezTo>
                  <a:cubicBezTo>
                    <a:pt x="37265" y="743"/>
                    <a:pt x="34099" y="1"/>
                    <a:pt x="317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403336" y="2208873"/>
              <a:ext cx="767763" cy="1016813"/>
            </a:xfrm>
            <a:custGeom>
              <a:avLst/>
              <a:gdLst/>
              <a:ahLst/>
              <a:cxnLst/>
              <a:rect l="l" t="t" r="r" b="b"/>
              <a:pathLst>
                <a:path w="23315" h="30878" extrusionOk="0">
                  <a:moveTo>
                    <a:pt x="11223" y="1"/>
                  </a:moveTo>
                  <a:cubicBezTo>
                    <a:pt x="10828" y="1"/>
                    <a:pt x="10435" y="36"/>
                    <a:pt x="10031" y="71"/>
                  </a:cubicBezTo>
                  <a:cubicBezTo>
                    <a:pt x="5593" y="466"/>
                    <a:pt x="1399" y="527"/>
                    <a:pt x="153" y="5542"/>
                  </a:cubicBezTo>
                  <a:cubicBezTo>
                    <a:pt x="61" y="5846"/>
                    <a:pt x="1" y="6150"/>
                    <a:pt x="31" y="6484"/>
                  </a:cubicBezTo>
                  <a:cubicBezTo>
                    <a:pt x="61" y="6910"/>
                    <a:pt x="244" y="7335"/>
                    <a:pt x="426" y="7731"/>
                  </a:cubicBezTo>
                  <a:cubicBezTo>
                    <a:pt x="1095" y="9190"/>
                    <a:pt x="1338" y="10345"/>
                    <a:pt x="1794" y="11895"/>
                  </a:cubicBezTo>
                  <a:cubicBezTo>
                    <a:pt x="2888" y="15694"/>
                    <a:pt x="2402" y="20649"/>
                    <a:pt x="2189" y="24570"/>
                  </a:cubicBezTo>
                  <a:cubicBezTo>
                    <a:pt x="2007" y="27609"/>
                    <a:pt x="4317" y="28217"/>
                    <a:pt x="6809" y="29099"/>
                  </a:cubicBezTo>
                  <a:cubicBezTo>
                    <a:pt x="8420" y="29646"/>
                    <a:pt x="10092" y="30163"/>
                    <a:pt x="11733" y="30527"/>
                  </a:cubicBezTo>
                  <a:cubicBezTo>
                    <a:pt x="13159" y="30817"/>
                    <a:pt x="14584" y="30878"/>
                    <a:pt x="16022" y="30878"/>
                  </a:cubicBezTo>
                  <a:cubicBezTo>
                    <a:pt x="16546" y="30878"/>
                    <a:pt x="17072" y="30870"/>
                    <a:pt x="17600" y="30862"/>
                  </a:cubicBezTo>
                  <a:cubicBezTo>
                    <a:pt x="18086" y="30862"/>
                    <a:pt x="18586" y="30848"/>
                    <a:pt x="19081" y="30848"/>
                  </a:cubicBezTo>
                  <a:cubicBezTo>
                    <a:pt x="19329" y="30848"/>
                    <a:pt x="19575" y="30852"/>
                    <a:pt x="19819" y="30862"/>
                  </a:cubicBezTo>
                  <a:cubicBezTo>
                    <a:pt x="19971" y="30618"/>
                    <a:pt x="20062" y="30284"/>
                    <a:pt x="20244" y="29767"/>
                  </a:cubicBezTo>
                  <a:cubicBezTo>
                    <a:pt x="21642" y="25694"/>
                    <a:pt x="23314" y="21530"/>
                    <a:pt x="22068" y="17184"/>
                  </a:cubicBezTo>
                  <a:cubicBezTo>
                    <a:pt x="21490" y="15178"/>
                    <a:pt x="20578" y="13263"/>
                    <a:pt x="20001" y="11226"/>
                  </a:cubicBezTo>
                  <a:cubicBezTo>
                    <a:pt x="18816" y="7153"/>
                    <a:pt x="18329" y="3384"/>
                    <a:pt x="14439" y="1044"/>
                  </a:cubicBezTo>
                  <a:cubicBezTo>
                    <a:pt x="13709" y="618"/>
                    <a:pt x="12919" y="223"/>
                    <a:pt x="12098" y="71"/>
                  </a:cubicBezTo>
                  <a:cubicBezTo>
                    <a:pt x="11803" y="20"/>
                    <a:pt x="11513" y="1"/>
                    <a:pt x="1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554552" y="4251448"/>
              <a:ext cx="445444" cy="187800"/>
            </a:xfrm>
            <a:custGeom>
              <a:avLst/>
              <a:gdLst/>
              <a:ahLst/>
              <a:cxnLst/>
              <a:rect l="l" t="t" r="r" b="b"/>
              <a:pathLst>
                <a:path w="13527" h="5703" extrusionOk="0">
                  <a:moveTo>
                    <a:pt x="8193" y="1"/>
                  </a:moveTo>
                  <a:cubicBezTo>
                    <a:pt x="7995" y="1"/>
                    <a:pt x="7829" y="208"/>
                    <a:pt x="7751" y="416"/>
                  </a:cubicBezTo>
                  <a:cubicBezTo>
                    <a:pt x="7599" y="872"/>
                    <a:pt x="7599" y="1388"/>
                    <a:pt x="7143" y="1662"/>
                  </a:cubicBezTo>
                  <a:cubicBezTo>
                    <a:pt x="7113" y="1692"/>
                    <a:pt x="7082" y="1723"/>
                    <a:pt x="7052" y="1723"/>
                  </a:cubicBezTo>
                  <a:cubicBezTo>
                    <a:pt x="6596" y="1996"/>
                    <a:pt x="5866" y="2148"/>
                    <a:pt x="5350" y="2300"/>
                  </a:cubicBezTo>
                  <a:cubicBezTo>
                    <a:pt x="4043" y="2695"/>
                    <a:pt x="2644" y="2938"/>
                    <a:pt x="1337" y="3394"/>
                  </a:cubicBezTo>
                  <a:cubicBezTo>
                    <a:pt x="669" y="3638"/>
                    <a:pt x="0" y="4489"/>
                    <a:pt x="760" y="5097"/>
                  </a:cubicBezTo>
                  <a:cubicBezTo>
                    <a:pt x="1094" y="5370"/>
                    <a:pt x="1520" y="5431"/>
                    <a:pt x="1945" y="5492"/>
                  </a:cubicBezTo>
                  <a:cubicBezTo>
                    <a:pt x="3346" y="5646"/>
                    <a:pt x="4751" y="5702"/>
                    <a:pt x="6160" y="5702"/>
                  </a:cubicBezTo>
                  <a:cubicBezTo>
                    <a:pt x="8085" y="5702"/>
                    <a:pt x="10015" y="5597"/>
                    <a:pt x="11946" y="5492"/>
                  </a:cubicBezTo>
                  <a:cubicBezTo>
                    <a:pt x="12128" y="5492"/>
                    <a:pt x="12310" y="5461"/>
                    <a:pt x="12462" y="5340"/>
                  </a:cubicBezTo>
                  <a:cubicBezTo>
                    <a:pt x="12523" y="5279"/>
                    <a:pt x="12553" y="5157"/>
                    <a:pt x="12614" y="5066"/>
                  </a:cubicBezTo>
                  <a:cubicBezTo>
                    <a:pt x="13009" y="4002"/>
                    <a:pt x="13283" y="2817"/>
                    <a:pt x="13526" y="1723"/>
                  </a:cubicBezTo>
                  <a:cubicBezTo>
                    <a:pt x="13442" y="1705"/>
                    <a:pt x="13356" y="1697"/>
                    <a:pt x="13269" y="1697"/>
                  </a:cubicBezTo>
                  <a:cubicBezTo>
                    <a:pt x="12910" y="1697"/>
                    <a:pt x="12525" y="1820"/>
                    <a:pt x="12158" y="1844"/>
                  </a:cubicBezTo>
                  <a:cubicBezTo>
                    <a:pt x="11948" y="1855"/>
                    <a:pt x="11729" y="1870"/>
                    <a:pt x="11511" y="1870"/>
                  </a:cubicBezTo>
                  <a:cubicBezTo>
                    <a:pt x="11131" y="1870"/>
                    <a:pt x="10754" y="1825"/>
                    <a:pt x="10426" y="1631"/>
                  </a:cubicBezTo>
                  <a:cubicBezTo>
                    <a:pt x="9696" y="1236"/>
                    <a:pt x="9028" y="750"/>
                    <a:pt x="8480" y="172"/>
                  </a:cubicBezTo>
                  <a:cubicBezTo>
                    <a:pt x="8420" y="112"/>
                    <a:pt x="8359" y="51"/>
                    <a:pt x="8298" y="20"/>
                  </a:cubicBezTo>
                  <a:cubicBezTo>
                    <a:pt x="8262" y="7"/>
                    <a:pt x="8227" y="1"/>
                    <a:pt x="81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783749" y="2500307"/>
              <a:ext cx="386401" cy="699367"/>
            </a:xfrm>
            <a:custGeom>
              <a:avLst/>
              <a:gdLst/>
              <a:ahLst/>
              <a:cxnLst/>
              <a:rect l="l" t="t" r="r" b="b"/>
              <a:pathLst>
                <a:path w="11734" h="21238" extrusionOk="0">
                  <a:moveTo>
                    <a:pt x="6053" y="1"/>
                  </a:moveTo>
                  <a:cubicBezTo>
                    <a:pt x="5627" y="1"/>
                    <a:pt x="5170" y="83"/>
                    <a:pt x="4682" y="248"/>
                  </a:cubicBezTo>
                  <a:cubicBezTo>
                    <a:pt x="1703" y="1251"/>
                    <a:pt x="1" y="4413"/>
                    <a:pt x="122" y="7422"/>
                  </a:cubicBezTo>
                  <a:cubicBezTo>
                    <a:pt x="274" y="10492"/>
                    <a:pt x="609" y="13531"/>
                    <a:pt x="1004" y="16540"/>
                  </a:cubicBezTo>
                  <a:cubicBezTo>
                    <a:pt x="1156" y="17665"/>
                    <a:pt x="1308" y="18759"/>
                    <a:pt x="1490" y="19854"/>
                  </a:cubicBezTo>
                  <a:cubicBezTo>
                    <a:pt x="1520" y="20218"/>
                    <a:pt x="1612" y="20613"/>
                    <a:pt x="1855" y="20887"/>
                  </a:cubicBezTo>
                  <a:cubicBezTo>
                    <a:pt x="2122" y="21177"/>
                    <a:pt x="2520" y="21238"/>
                    <a:pt x="2929" y="21238"/>
                  </a:cubicBezTo>
                  <a:cubicBezTo>
                    <a:pt x="3078" y="21238"/>
                    <a:pt x="3228" y="21229"/>
                    <a:pt x="3375" y="21221"/>
                  </a:cubicBezTo>
                  <a:cubicBezTo>
                    <a:pt x="5320" y="21039"/>
                    <a:pt x="7265" y="20674"/>
                    <a:pt x="9150" y="20158"/>
                  </a:cubicBezTo>
                  <a:cubicBezTo>
                    <a:pt x="9727" y="19975"/>
                    <a:pt x="10335" y="19793"/>
                    <a:pt x="10700" y="19337"/>
                  </a:cubicBezTo>
                  <a:cubicBezTo>
                    <a:pt x="11034" y="18911"/>
                    <a:pt x="11156" y="18364"/>
                    <a:pt x="11217" y="17847"/>
                  </a:cubicBezTo>
                  <a:cubicBezTo>
                    <a:pt x="11733" y="14109"/>
                    <a:pt x="10518" y="10431"/>
                    <a:pt x="10578" y="6631"/>
                  </a:cubicBezTo>
                  <a:cubicBezTo>
                    <a:pt x="10609" y="4625"/>
                    <a:pt x="9849" y="3410"/>
                    <a:pt x="8846" y="1738"/>
                  </a:cubicBezTo>
                  <a:cubicBezTo>
                    <a:pt x="8116" y="588"/>
                    <a:pt x="7193" y="1"/>
                    <a:pt x="60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460405" y="1891358"/>
              <a:ext cx="274274" cy="282539"/>
            </a:xfrm>
            <a:custGeom>
              <a:avLst/>
              <a:gdLst/>
              <a:ahLst/>
              <a:cxnLst/>
              <a:rect l="l" t="t" r="r" b="b"/>
              <a:pathLst>
                <a:path w="8329" h="8580" extrusionOk="0">
                  <a:moveTo>
                    <a:pt x="4364" y="1"/>
                  </a:moveTo>
                  <a:cubicBezTo>
                    <a:pt x="3733" y="1"/>
                    <a:pt x="3194" y="202"/>
                    <a:pt x="2523" y="442"/>
                  </a:cubicBezTo>
                  <a:cubicBezTo>
                    <a:pt x="2364" y="494"/>
                    <a:pt x="2202" y="512"/>
                    <a:pt x="2040" y="512"/>
                  </a:cubicBezTo>
                  <a:cubicBezTo>
                    <a:pt x="1629" y="512"/>
                    <a:pt x="1224" y="392"/>
                    <a:pt x="901" y="392"/>
                  </a:cubicBezTo>
                  <a:cubicBezTo>
                    <a:pt x="601" y="392"/>
                    <a:pt x="371" y="496"/>
                    <a:pt x="274" y="898"/>
                  </a:cubicBezTo>
                  <a:cubicBezTo>
                    <a:pt x="0" y="1962"/>
                    <a:pt x="608" y="4789"/>
                    <a:pt x="1034" y="5822"/>
                  </a:cubicBezTo>
                  <a:cubicBezTo>
                    <a:pt x="1338" y="6491"/>
                    <a:pt x="1672" y="7160"/>
                    <a:pt x="2158" y="7676"/>
                  </a:cubicBezTo>
                  <a:cubicBezTo>
                    <a:pt x="2789" y="8325"/>
                    <a:pt x="3521" y="8579"/>
                    <a:pt x="4290" y="8579"/>
                  </a:cubicBezTo>
                  <a:cubicBezTo>
                    <a:pt x="4855" y="8579"/>
                    <a:pt x="5439" y="8442"/>
                    <a:pt x="6018" y="8224"/>
                  </a:cubicBezTo>
                  <a:cubicBezTo>
                    <a:pt x="6535" y="8011"/>
                    <a:pt x="6961" y="7707"/>
                    <a:pt x="7326" y="7281"/>
                  </a:cubicBezTo>
                  <a:cubicBezTo>
                    <a:pt x="7569" y="7008"/>
                    <a:pt x="8329" y="6187"/>
                    <a:pt x="8298" y="5822"/>
                  </a:cubicBezTo>
                  <a:cubicBezTo>
                    <a:pt x="8268" y="5518"/>
                    <a:pt x="8268" y="5245"/>
                    <a:pt x="8268" y="4971"/>
                  </a:cubicBezTo>
                  <a:cubicBezTo>
                    <a:pt x="8177" y="4454"/>
                    <a:pt x="8116" y="3968"/>
                    <a:pt x="7994" y="3451"/>
                  </a:cubicBezTo>
                  <a:cubicBezTo>
                    <a:pt x="7812" y="2874"/>
                    <a:pt x="7569" y="2296"/>
                    <a:pt x="7295" y="1749"/>
                  </a:cubicBezTo>
                  <a:cubicBezTo>
                    <a:pt x="7204" y="1567"/>
                    <a:pt x="7082" y="1385"/>
                    <a:pt x="6930" y="1233"/>
                  </a:cubicBezTo>
                  <a:cubicBezTo>
                    <a:pt x="6444" y="564"/>
                    <a:pt x="5684" y="169"/>
                    <a:pt x="4894" y="47"/>
                  </a:cubicBezTo>
                  <a:cubicBezTo>
                    <a:pt x="4708" y="15"/>
                    <a:pt x="4532" y="1"/>
                    <a:pt x="4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3558472" y="2053046"/>
              <a:ext cx="265284" cy="277271"/>
            </a:xfrm>
            <a:custGeom>
              <a:avLst/>
              <a:gdLst/>
              <a:ahLst/>
              <a:cxnLst/>
              <a:rect l="l" t="t" r="r" b="b"/>
              <a:pathLst>
                <a:path w="8056" h="8420" extrusionOk="0">
                  <a:moveTo>
                    <a:pt x="5107" y="0"/>
                  </a:moveTo>
                  <a:cubicBezTo>
                    <a:pt x="4834" y="0"/>
                    <a:pt x="4530" y="608"/>
                    <a:pt x="4348" y="791"/>
                  </a:cubicBezTo>
                  <a:cubicBezTo>
                    <a:pt x="4044" y="1125"/>
                    <a:pt x="3740" y="1399"/>
                    <a:pt x="3375" y="1672"/>
                  </a:cubicBezTo>
                  <a:cubicBezTo>
                    <a:pt x="2645" y="2189"/>
                    <a:pt x="1764" y="2462"/>
                    <a:pt x="852" y="2493"/>
                  </a:cubicBezTo>
                  <a:cubicBezTo>
                    <a:pt x="609" y="2493"/>
                    <a:pt x="335" y="2493"/>
                    <a:pt x="183" y="2645"/>
                  </a:cubicBezTo>
                  <a:cubicBezTo>
                    <a:pt x="123" y="2675"/>
                    <a:pt x="123" y="2736"/>
                    <a:pt x="92" y="2766"/>
                  </a:cubicBezTo>
                  <a:cubicBezTo>
                    <a:pt x="1" y="2888"/>
                    <a:pt x="761" y="4073"/>
                    <a:pt x="822" y="4286"/>
                  </a:cubicBezTo>
                  <a:cubicBezTo>
                    <a:pt x="1369" y="5532"/>
                    <a:pt x="1855" y="6566"/>
                    <a:pt x="974" y="7721"/>
                  </a:cubicBezTo>
                  <a:cubicBezTo>
                    <a:pt x="639" y="8177"/>
                    <a:pt x="2980" y="8420"/>
                    <a:pt x="3162" y="8420"/>
                  </a:cubicBezTo>
                  <a:cubicBezTo>
                    <a:pt x="4135" y="8329"/>
                    <a:pt x="5107" y="7964"/>
                    <a:pt x="5898" y="7417"/>
                  </a:cubicBezTo>
                  <a:cubicBezTo>
                    <a:pt x="6779" y="6779"/>
                    <a:pt x="7539" y="5988"/>
                    <a:pt x="8056" y="5016"/>
                  </a:cubicBezTo>
                  <a:cubicBezTo>
                    <a:pt x="7721" y="4955"/>
                    <a:pt x="7478" y="4803"/>
                    <a:pt x="7265" y="4621"/>
                  </a:cubicBezTo>
                  <a:cubicBezTo>
                    <a:pt x="6870" y="4347"/>
                    <a:pt x="6536" y="3952"/>
                    <a:pt x="6262" y="3557"/>
                  </a:cubicBezTo>
                  <a:cubicBezTo>
                    <a:pt x="5503" y="2432"/>
                    <a:pt x="5472" y="1247"/>
                    <a:pt x="5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3451382" y="1828823"/>
              <a:ext cx="334338" cy="245098"/>
            </a:xfrm>
            <a:custGeom>
              <a:avLst/>
              <a:gdLst/>
              <a:ahLst/>
              <a:cxnLst/>
              <a:rect l="l" t="t" r="r" b="b"/>
              <a:pathLst>
                <a:path w="10153" h="7443" extrusionOk="0">
                  <a:moveTo>
                    <a:pt x="3861" y="1"/>
                  </a:moveTo>
                  <a:cubicBezTo>
                    <a:pt x="3071" y="1"/>
                    <a:pt x="2128" y="305"/>
                    <a:pt x="1642" y="943"/>
                  </a:cubicBezTo>
                  <a:cubicBezTo>
                    <a:pt x="1429" y="1217"/>
                    <a:pt x="1308" y="1551"/>
                    <a:pt x="1125" y="1855"/>
                  </a:cubicBezTo>
                  <a:cubicBezTo>
                    <a:pt x="943" y="2189"/>
                    <a:pt x="700" y="2463"/>
                    <a:pt x="487" y="2797"/>
                  </a:cubicBezTo>
                  <a:cubicBezTo>
                    <a:pt x="153" y="3253"/>
                    <a:pt x="1" y="3861"/>
                    <a:pt x="31" y="4439"/>
                  </a:cubicBezTo>
                  <a:cubicBezTo>
                    <a:pt x="31" y="4712"/>
                    <a:pt x="61" y="5016"/>
                    <a:pt x="244" y="5259"/>
                  </a:cubicBezTo>
                  <a:cubicBezTo>
                    <a:pt x="426" y="5533"/>
                    <a:pt x="791" y="5685"/>
                    <a:pt x="1125" y="5685"/>
                  </a:cubicBezTo>
                  <a:cubicBezTo>
                    <a:pt x="1855" y="5685"/>
                    <a:pt x="2463" y="5290"/>
                    <a:pt x="3101" y="5016"/>
                  </a:cubicBezTo>
                  <a:cubicBezTo>
                    <a:pt x="3402" y="4876"/>
                    <a:pt x="3636" y="4775"/>
                    <a:pt x="3900" y="4775"/>
                  </a:cubicBezTo>
                  <a:cubicBezTo>
                    <a:pt x="4037" y="4775"/>
                    <a:pt x="4182" y="4802"/>
                    <a:pt x="4347" y="4864"/>
                  </a:cubicBezTo>
                  <a:cubicBezTo>
                    <a:pt x="4767" y="5004"/>
                    <a:pt x="5160" y="5452"/>
                    <a:pt x="5599" y="5452"/>
                  </a:cubicBezTo>
                  <a:cubicBezTo>
                    <a:pt x="5637" y="5452"/>
                    <a:pt x="5676" y="5449"/>
                    <a:pt x="5715" y="5442"/>
                  </a:cubicBezTo>
                  <a:cubicBezTo>
                    <a:pt x="5887" y="5392"/>
                    <a:pt x="6039" y="5303"/>
                    <a:pt x="6188" y="5303"/>
                  </a:cubicBezTo>
                  <a:cubicBezTo>
                    <a:pt x="6223" y="5303"/>
                    <a:pt x="6258" y="5308"/>
                    <a:pt x="6292" y="5320"/>
                  </a:cubicBezTo>
                  <a:cubicBezTo>
                    <a:pt x="6475" y="5411"/>
                    <a:pt x="6505" y="5654"/>
                    <a:pt x="6505" y="5837"/>
                  </a:cubicBezTo>
                  <a:cubicBezTo>
                    <a:pt x="6596" y="6475"/>
                    <a:pt x="6900" y="6961"/>
                    <a:pt x="7508" y="7265"/>
                  </a:cubicBezTo>
                  <a:cubicBezTo>
                    <a:pt x="7712" y="7377"/>
                    <a:pt x="7939" y="7443"/>
                    <a:pt x="8168" y="7443"/>
                  </a:cubicBezTo>
                  <a:cubicBezTo>
                    <a:pt x="8314" y="7443"/>
                    <a:pt x="8460" y="7416"/>
                    <a:pt x="8603" y="7357"/>
                  </a:cubicBezTo>
                  <a:cubicBezTo>
                    <a:pt x="8937" y="7235"/>
                    <a:pt x="9210" y="6840"/>
                    <a:pt x="9180" y="6475"/>
                  </a:cubicBezTo>
                  <a:cubicBezTo>
                    <a:pt x="9150" y="6293"/>
                    <a:pt x="9089" y="6080"/>
                    <a:pt x="9210" y="5958"/>
                  </a:cubicBezTo>
                  <a:cubicBezTo>
                    <a:pt x="9241" y="5898"/>
                    <a:pt x="9332" y="5867"/>
                    <a:pt x="9393" y="5837"/>
                  </a:cubicBezTo>
                  <a:cubicBezTo>
                    <a:pt x="9758" y="5654"/>
                    <a:pt x="9970" y="5290"/>
                    <a:pt x="10062" y="4925"/>
                  </a:cubicBezTo>
                  <a:cubicBezTo>
                    <a:pt x="10122" y="4651"/>
                    <a:pt x="10153" y="4378"/>
                    <a:pt x="10062" y="4135"/>
                  </a:cubicBezTo>
                  <a:cubicBezTo>
                    <a:pt x="9970" y="3891"/>
                    <a:pt x="9788" y="3679"/>
                    <a:pt x="9545" y="3587"/>
                  </a:cubicBezTo>
                  <a:cubicBezTo>
                    <a:pt x="9302" y="3496"/>
                    <a:pt x="8998" y="3557"/>
                    <a:pt x="8755" y="3405"/>
                  </a:cubicBezTo>
                  <a:cubicBezTo>
                    <a:pt x="8390" y="3162"/>
                    <a:pt x="8481" y="2554"/>
                    <a:pt x="8177" y="2250"/>
                  </a:cubicBezTo>
                  <a:cubicBezTo>
                    <a:pt x="8055" y="2159"/>
                    <a:pt x="7934" y="2098"/>
                    <a:pt x="7843" y="2037"/>
                  </a:cubicBezTo>
                  <a:cubicBezTo>
                    <a:pt x="7508" y="1794"/>
                    <a:pt x="7387" y="1369"/>
                    <a:pt x="7113" y="1095"/>
                  </a:cubicBezTo>
                  <a:cubicBezTo>
                    <a:pt x="6900" y="913"/>
                    <a:pt x="6627" y="821"/>
                    <a:pt x="6384" y="700"/>
                  </a:cubicBezTo>
                  <a:cubicBezTo>
                    <a:pt x="6171" y="578"/>
                    <a:pt x="6049" y="396"/>
                    <a:pt x="5867" y="274"/>
                  </a:cubicBezTo>
                  <a:cubicBezTo>
                    <a:pt x="5520" y="57"/>
                    <a:pt x="4971" y="26"/>
                    <a:pt x="4486" y="26"/>
                  </a:cubicBezTo>
                  <a:cubicBezTo>
                    <a:pt x="4292" y="26"/>
                    <a:pt x="4108" y="31"/>
                    <a:pt x="3952" y="31"/>
                  </a:cubicBezTo>
                  <a:cubicBezTo>
                    <a:pt x="3922" y="31"/>
                    <a:pt x="3891" y="31"/>
                    <a:pt x="38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2897853" y="2233571"/>
              <a:ext cx="697688" cy="699170"/>
            </a:xfrm>
            <a:custGeom>
              <a:avLst/>
              <a:gdLst/>
              <a:ahLst/>
              <a:cxnLst/>
              <a:rect l="l" t="t" r="r" b="b"/>
              <a:pathLst>
                <a:path w="21187" h="21232" extrusionOk="0">
                  <a:moveTo>
                    <a:pt x="20523" y="0"/>
                  </a:moveTo>
                  <a:cubicBezTo>
                    <a:pt x="18504" y="0"/>
                    <a:pt x="16539" y="1011"/>
                    <a:pt x="14651" y="1631"/>
                  </a:cubicBezTo>
                  <a:cubicBezTo>
                    <a:pt x="12372" y="2360"/>
                    <a:pt x="10092" y="3181"/>
                    <a:pt x="7995" y="4367"/>
                  </a:cubicBezTo>
                  <a:cubicBezTo>
                    <a:pt x="5867" y="5552"/>
                    <a:pt x="3922" y="7133"/>
                    <a:pt x="2554" y="9108"/>
                  </a:cubicBezTo>
                  <a:cubicBezTo>
                    <a:pt x="2280" y="9473"/>
                    <a:pt x="2068" y="9838"/>
                    <a:pt x="1824" y="10233"/>
                  </a:cubicBezTo>
                  <a:cubicBezTo>
                    <a:pt x="457" y="12725"/>
                    <a:pt x="1" y="15826"/>
                    <a:pt x="1065" y="18501"/>
                  </a:cubicBezTo>
                  <a:cubicBezTo>
                    <a:pt x="1521" y="19686"/>
                    <a:pt x="2372" y="20841"/>
                    <a:pt x="3618" y="21145"/>
                  </a:cubicBezTo>
                  <a:cubicBezTo>
                    <a:pt x="3840" y="21204"/>
                    <a:pt x="4063" y="21231"/>
                    <a:pt x="4285" y="21231"/>
                  </a:cubicBezTo>
                  <a:cubicBezTo>
                    <a:pt x="5674" y="21231"/>
                    <a:pt x="7018" y="20154"/>
                    <a:pt x="7752" y="18896"/>
                  </a:cubicBezTo>
                  <a:cubicBezTo>
                    <a:pt x="8572" y="17406"/>
                    <a:pt x="8846" y="15704"/>
                    <a:pt x="9484" y="14124"/>
                  </a:cubicBezTo>
                  <a:cubicBezTo>
                    <a:pt x="10153" y="12452"/>
                    <a:pt x="11278" y="10993"/>
                    <a:pt x="13132" y="10993"/>
                  </a:cubicBezTo>
                  <a:cubicBezTo>
                    <a:pt x="14925" y="10962"/>
                    <a:pt x="16870" y="10567"/>
                    <a:pt x="18086" y="9108"/>
                  </a:cubicBezTo>
                  <a:cubicBezTo>
                    <a:pt x="18755" y="8288"/>
                    <a:pt x="18876" y="7163"/>
                    <a:pt x="19120" y="6160"/>
                  </a:cubicBezTo>
                  <a:cubicBezTo>
                    <a:pt x="19515" y="4336"/>
                    <a:pt x="20123" y="2482"/>
                    <a:pt x="21126" y="901"/>
                  </a:cubicBezTo>
                  <a:cubicBezTo>
                    <a:pt x="21126" y="628"/>
                    <a:pt x="21156" y="324"/>
                    <a:pt x="21187" y="50"/>
                  </a:cubicBezTo>
                  <a:cubicBezTo>
                    <a:pt x="21126" y="20"/>
                    <a:pt x="21065" y="20"/>
                    <a:pt x="21004" y="20"/>
                  </a:cubicBezTo>
                  <a:cubicBezTo>
                    <a:pt x="20844" y="7"/>
                    <a:pt x="20683" y="0"/>
                    <a:pt x="20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3794715" y="2218192"/>
              <a:ext cx="412415" cy="830725"/>
            </a:xfrm>
            <a:custGeom>
              <a:avLst/>
              <a:gdLst/>
              <a:ahLst/>
              <a:cxnLst/>
              <a:rect l="l" t="t" r="r" b="b"/>
              <a:pathLst>
                <a:path w="12524" h="25227" extrusionOk="0">
                  <a:moveTo>
                    <a:pt x="1125" y="1"/>
                  </a:moveTo>
                  <a:cubicBezTo>
                    <a:pt x="0" y="5320"/>
                    <a:pt x="1003" y="10822"/>
                    <a:pt x="2006" y="16202"/>
                  </a:cubicBezTo>
                  <a:cubicBezTo>
                    <a:pt x="2250" y="17509"/>
                    <a:pt x="2493" y="18816"/>
                    <a:pt x="2736" y="20123"/>
                  </a:cubicBezTo>
                  <a:cubicBezTo>
                    <a:pt x="2918" y="21065"/>
                    <a:pt x="3131" y="22068"/>
                    <a:pt x="3739" y="22828"/>
                  </a:cubicBezTo>
                  <a:cubicBezTo>
                    <a:pt x="5046" y="24378"/>
                    <a:pt x="7660" y="24955"/>
                    <a:pt x="9575" y="25168"/>
                  </a:cubicBezTo>
                  <a:cubicBezTo>
                    <a:pt x="9887" y="25199"/>
                    <a:pt x="10174" y="25227"/>
                    <a:pt x="10432" y="25227"/>
                  </a:cubicBezTo>
                  <a:cubicBezTo>
                    <a:pt x="11180" y="25227"/>
                    <a:pt x="11697" y="24999"/>
                    <a:pt x="11946" y="23983"/>
                  </a:cubicBezTo>
                  <a:cubicBezTo>
                    <a:pt x="12219" y="22919"/>
                    <a:pt x="12523" y="21521"/>
                    <a:pt x="12493" y="20427"/>
                  </a:cubicBezTo>
                  <a:cubicBezTo>
                    <a:pt x="12493" y="19727"/>
                    <a:pt x="12311" y="19059"/>
                    <a:pt x="12159" y="18390"/>
                  </a:cubicBezTo>
                  <a:cubicBezTo>
                    <a:pt x="11490" y="15533"/>
                    <a:pt x="10821" y="12676"/>
                    <a:pt x="10152" y="9818"/>
                  </a:cubicBezTo>
                  <a:cubicBezTo>
                    <a:pt x="9636" y="7600"/>
                    <a:pt x="8997" y="5229"/>
                    <a:pt x="7447" y="3466"/>
                  </a:cubicBezTo>
                  <a:cubicBezTo>
                    <a:pt x="5897" y="1672"/>
                    <a:pt x="3830" y="396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052001" y="2713663"/>
              <a:ext cx="93126" cy="429440"/>
            </a:xfrm>
            <a:custGeom>
              <a:avLst/>
              <a:gdLst/>
              <a:ahLst/>
              <a:cxnLst/>
              <a:rect l="l" t="t" r="r" b="b"/>
              <a:pathLst>
                <a:path w="2828" h="13041" fill="none" extrusionOk="0">
                  <a:moveTo>
                    <a:pt x="1" y="0"/>
                  </a:moveTo>
                  <a:cubicBezTo>
                    <a:pt x="852" y="3678"/>
                    <a:pt x="2797" y="9271"/>
                    <a:pt x="2827" y="1304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3522446" y="2091081"/>
              <a:ext cx="53083" cy="22162"/>
            </a:xfrm>
            <a:custGeom>
              <a:avLst/>
              <a:gdLst/>
              <a:ahLst/>
              <a:cxnLst/>
              <a:rect l="l" t="t" r="r" b="b"/>
              <a:pathLst>
                <a:path w="1612" h="673" extrusionOk="0">
                  <a:moveTo>
                    <a:pt x="1612" y="0"/>
                  </a:moveTo>
                  <a:lnTo>
                    <a:pt x="1" y="244"/>
                  </a:lnTo>
                  <a:cubicBezTo>
                    <a:pt x="196" y="522"/>
                    <a:pt x="493" y="673"/>
                    <a:pt x="775" y="673"/>
                  </a:cubicBezTo>
                  <a:cubicBezTo>
                    <a:pt x="801" y="673"/>
                    <a:pt x="826" y="672"/>
                    <a:pt x="852" y="669"/>
                  </a:cubicBezTo>
                  <a:cubicBezTo>
                    <a:pt x="1186" y="608"/>
                    <a:pt x="1460" y="365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3143086" y="2521481"/>
              <a:ext cx="1256214" cy="1324478"/>
            </a:xfrm>
            <a:custGeom>
              <a:avLst/>
              <a:gdLst/>
              <a:ahLst/>
              <a:cxnLst/>
              <a:rect l="l" t="t" r="r" b="b"/>
              <a:pathLst>
                <a:path w="38148" h="40221" extrusionOk="0">
                  <a:moveTo>
                    <a:pt x="35351" y="1"/>
                  </a:moveTo>
                  <a:cubicBezTo>
                    <a:pt x="35321" y="31"/>
                    <a:pt x="35321" y="61"/>
                    <a:pt x="35321" y="92"/>
                  </a:cubicBezTo>
                  <a:cubicBezTo>
                    <a:pt x="35442" y="3283"/>
                    <a:pt x="34196" y="6505"/>
                    <a:pt x="32980" y="9362"/>
                  </a:cubicBezTo>
                  <a:cubicBezTo>
                    <a:pt x="32311" y="11004"/>
                    <a:pt x="31521" y="12615"/>
                    <a:pt x="30761" y="14226"/>
                  </a:cubicBezTo>
                  <a:cubicBezTo>
                    <a:pt x="29940" y="15928"/>
                    <a:pt x="29120" y="17600"/>
                    <a:pt x="28086" y="19180"/>
                  </a:cubicBezTo>
                  <a:cubicBezTo>
                    <a:pt x="25989" y="22432"/>
                    <a:pt x="23314" y="25350"/>
                    <a:pt x="20366" y="27843"/>
                  </a:cubicBezTo>
                  <a:cubicBezTo>
                    <a:pt x="17174" y="30578"/>
                    <a:pt x="13527" y="32676"/>
                    <a:pt x="9758" y="34500"/>
                  </a:cubicBezTo>
                  <a:cubicBezTo>
                    <a:pt x="7812" y="35442"/>
                    <a:pt x="5776" y="36171"/>
                    <a:pt x="3679" y="36779"/>
                  </a:cubicBezTo>
                  <a:cubicBezTo>
                    <a:pt x="2706" y="37053"/>
                    <a:pt x="1764" y="37296"/>
                    <a:pt x="791" y="37539"/>
                  </a:cubicBezTo>
                  <a:cubicBezTo>
                    <a:pt x="700" y="37600"/>
                    <a:pt x="609" y="37630"/>
                    <a:pt x="517" y="37661"/>
                  </a:cubicBezTo>
                  <a:cubicBezTo>
                    <a:pt x="335" y="37752"/>
                    <a:pt x="183" y="37843"/>
                    <a:pt x="1" y="37934"/>
                  </a:cubicBezTo>
                  <a:cubicBezTo>
                    <a:pt x="733" y="39822"/>
                    <a:pt x="3503" y="40220"/>
                    <a:pt x="6053" y="40220"/>
                  </a:cubicBezTo>
                  <a:cubicBezTo>
                    <a:pt x="7527" y="40220"/>
                    <a:pt x="8928" y="40087"/>
                    <a:pt x="9819" y="40032"/>
                  </a:cubicBezTo>
                  <a:cubicBezTo>
                    <a:pt x="14682" y="39728"/>
                    <a:pt x="19636" y="38968"/>
                    <a:pt x="23953" y="36688"/>
                  </a:cubicBezTo>
                  <a:cubicBezTo>
                    <a:pt x="30123" y="33466"/>
                    <a:pt x="34500" y="27326"/>
                    <a:pt x="36324" y="20578"/>
                  </a:cubicBezTo>
                  <a:cubicBezTo>
                    <a:pt x="38147" y="13861"/>
                    <a:pt x="37509" y="6627"/>
                    <a:pt x="353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189123" y="3433325"/>
              <a:ext cx="12052" cy="136166"/>
            </a:xfrm>
            <a:custGeom>
              <a:avLst/>
              <a:gdLst/>
              <a:ahLst/>
              <a:cxnLst/>
              <a:rect l="l" t="t" r="r" b="b"/>
              <a:pathLst>
                <a:path w="366" h="4135" fill="none" extrusionOk="0">
                  <a:moveTo>
                    <a:pt x="1" y="4135"/>
                  </a:moveTo>
                  <a:cubicBezTo>
                    <a:pt x="183" y="2858"/>
                    <a:pt x="214" y="1278"/>
                    <a:pt x="366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3627560" y="1977965"/>
              <a:ext cx="78110" cy="77122"/>
            </a:xfrm>
            <a:custGeom>
              <a:avLst/>
              <a:gdLst/>
              <a:ahLst/>
              <a:cxnLst/>
              <a:rect l="l" t="t" r="r" b="b"/>
              <a:pathLst>
                <a:path w="2372" h="2342" extrusionOk="0">
                  <a:moveTo>
                    <a:pt x="1186" y="1"/>
                  </a:moveTo>
                  <a:cubicBezTo>
                    <a:pt x="547" y="1"/>
                    <a:pt x="0" y="517"/>
                    <a:pt x="0" y="1156"/>
                  </a:cubicBezTo>
                  <a:cubicBezTo>
                    <a:pt x="0" y="1824"/>
                    <a:pt x="547" y="2341"/>
                    <a:pt x="1186" y="2341"/>
                  </a:cubicBezTo>
                  <a:cubicBezTo>
                    <a:pt x="1824" y="2341"/>
                    <a:pt x="2371" y="1824"/>
                    <a:pt x="2371" y="1156"/>
                  </a:cubicBezTo>
                  <a:cubicBezTo>
                    <a:pt x="2371" y="517"/>
                    <a:pt x="1824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354764" y="2843475"/>
              <a:ext cx="850351" cy="187997"/>
            </a:xfrm>
            <a:custGeom>
              <a:avLst/>
              <a:gdLst/>
              <a:ahLst/>
              <a:cxnLst/>
              <a:rect l="l" t="t" r="r" b="b"/>
              <a:pathLst>
                <a:path w="25823" h="5709" extrusionOk="0">
                  <a:moveTo>
                    <a:pt x="20488" y="1"/>
                  </a:moveTo>
                  <a:cubicBezTo>
                    <a:pt x="20056" y="1"/>
                    <a:pt x="19625" y="24"/>
                    <a:pt x="19196" y="71"/>
                  </a:cubicBezTo>
                  <a:cubicBezTo>
                    <a:pt x="18680" y="101"/>
                    <a:pt x="18132" y="192"/>
                    <a:pt x="17616" y="314"/>
                  </a:cubicBezTo>
                  <a:cubicBezTo>
                    <a:pt x="16430" y="587"/>
                    <a:pt x="15245" y="952"/>
                    <a:pt x="14090" y="1317"/>
                  </a:cubicBezTo>
                  <a:cubicBezTo>
                    <a:pt x="12236" y="1864"/>
                    <a:pt x="10351" y="2198"/>
                    <a:pt x="8436" y="2715"/>
                  </a:cubicBezTo>
                  <a:cubicBezTo>
                    <a:pt x="7919" y="2837"/>
                    <a:pt x="7372" y="2989"/>
                    <a:pt x="6795" y="2989"/>
                  </a:cubicBezTo>
                  <a:cubicBezTo>
                    <a:pt x="5853" y="2989"/>
                    <a:pt x="4941" y="2624"/>
                    <a:pt x="3968" y="2594"/>
                  </a:cubicBezTo>
                  <a:cubicBezTo>
                    <a:pt x="3942" y="2593"/>
                    <a:pt x="3917" y="2593"/>
                    <a:pt x="3891" y="2593"/>
                  </a:cubicBezTo>
                  <a:cubicBezTo>
                    <a:pt x="2642" y="2593"/>
                    <a:pt x="1431" y="3314"/>
                    <a:pt x="746" y="4356"/>
                  </a:cubicBezTo>
                  <a:cubicBezTo>
                    <a:pt x="0" y="5495"/>
                    <a:pt x="534" y="5708"/>
                    <a:pt x="1342" y="5708"/>
                  </a:cubicBezTo>
                  <a:cubicBezTo>
                    <a:pt x="1785" y="5708"/>
                    <a:pt x="2311" y="5644"/>
                    <a:pt x="2752" y="5633"/>
                  </a:cubicBezTo>
                  <a:cubicBezTo>
                    <a:pt x="3694" y="5633"/>
                    <a:pt x="4637" y="5603"/>
                    <a:pt x="5579" y="5603"/>
                  </a:cubicBezTo>
                  <a:cubicBezTo>
                    <a:pt x="7555" y="5572"/>
                    <a:pt x="9530" y="5542"/>
                    <a:pt x="11476" y="5512"/>
                  </a:cubicBezTo>
                  <a:cubicBezTo>
                    <a:pt x="13755" y="5512"/>
                    <a:pt x="16005" y="5451"/>
                    <a:pt x="18254" y="5420"/>
                  </a:cubicBezTo>
                  <a:cubicBezTo>
                    <a:pt x="19213" y="5396"/>
                    <a:pt x="20172" y="5351"/>
                    <a:pt x="21131" y="5351"/>
                  </a:cubicBezTo>
                  <a:cubicBezTo>
                    <a:pt x="21358" y="5351"/>
                    <a:pt x="21584" y="5354"/>
                    <a:pt x="21810" y="5360"/>
                  </a:cubicBezTo>
                  <a:cubicBezTo>
                    <a:pt x="22136" y="5371"/>
                    <a:pt x="22465" y="5399"/>
                    <a:pt x="22788" y="5399"/>
                  </a:cubicBezTo>
                  <a:cubicBezTo>
                    <a:pt x="23340" y="5399"/>
                    <a:pt x="23873" y="5317"/>
                    <a:pt x="24333" y="4934"/>
                  </a:cubicBezTo>
                  <a:cubicBezTo>
                    <a:pt x="24698" y="4630"/>
                    <a:pt x="24911" y="4144"/>
                    <a:pt x="25123" y="3718"/>
                  </a:cubicBezTo>
                  <a:cubicBezTo>
                    <a:pt x="25245" y="3475"/>
                    <a:pt x="25367" y="3201"/>
                    <a:pt x="25458" y="2958"/>
                  </a:cubicBezTo>
                  <a:cubicBezTo>
                    <a:pt x="25610" y="2685"/>
                    <a:pt x="25731" y="2381"/>
                    <a:pt x="25792" y="2077"/>
                  </a:cubicBezTo>
                  <a:cubicBezTo>
                    <a:pt x="25823" y="1742"/>
                    <a:pt x="25762" y="1408"/>
                    <a:pt x="25549" y="1165"/>
                  </a:cubicBezTo>
                  <a:cubicBezTo>
                    <a:pt x="25397" y="1013"/>
                    <a:pt x="25184" y="922"/>
                    <a:pt x="24971" y="861"/>
                  </a:cubicBezTo>
                  <a:cubicBezTo>
                    <a:pt x="23549" y="292"/>
                    <a:pt x="22017" y="1"/>
                    <a:pt x="20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3458396" y="1781502"/>
              <a:ext cx="294295" cy="167120"/>
            </a:xfrm>
            <a:custGeom>
              <a:avLst/>
              <a:gdLst/>
              <a:ahLst/>
              <a:cxnLst/>
              <a:rect l="l" t="t" r="r" b="b"/>
              <a:pathLst>
                <a:path w="8937" h="5075" extrusionOk="0">
                  <a:moveTo>
                    <a:pt x="4647" y="1"/>
                  </a:moveTo>
                  <a:cubicBezTo>
                    <a:pt x="2594" y="1"/>
                    <a:pt x="599" y="1473"/>
                    <a:pt x="213" y="3596"/>
                  </a:cubicBezTo>
                  <a:cubicBezTo>
                    <a:pt x="122" y="4021"/>
                    <a:pt x="0" y="4447"/>
                    <a:pt x="61" y="4873"/>
                  </a:cubicBezTo>
                  <a:cubicBezTo>
                    <a:pt x="456" y="4690"/>
                    <a:pt x="851" y="4569"/>
                    <a:pt x="1277" y="4477"/>
                  </a:cubicBezTo>
                  <a:cubicBezTo>
                    <a:pt x="2070" y="4288"/>
                    <a:pt x="2911" y="4176"/>
                    <a:pt x="3746" y="4176"/>
                  </a:cubicBezTo>
                  <a:cubicBezTo>
                    <a:pt x="4384" y="4176"/>
                    <a:pt x="5018" y="4241"/>
                    <a:pt x="5624" y="4386"/>
                  </a:cubicBezTo>
                  <a:cubicBezTo>
                    <a:pt x="6231" y="4538"/>
                    <a:pt x="6809" y="4812"/>
                    <a:pt x="7447" y="4964"/>
                  </a:cubicBezTo>
                  <a:cubicBezTo>
                    <a:pt x="7701" y="5027"/>
                    <a:pt x="7964" y="5074"/>
                    <a:pt x="8221" y="5074"/>
                  </a:cubicBezTo>
                  <a:cubicBezTo>
                    <a:pt x="8457" y="5074"/>
                    <a:pt x="8689" y="5035"/>
                    <a:pt x="8906" y="4933"/>
                  </a:cubicBezTo>
                  <a:cubicBezTo>
                    <a:pt x="8906" y="4903"/>
                    <a:pt x="8906" y="4873"/>
                    <a:pt x="8906" y="4842"/>
                  </a:cubicBezTo>
                  <a:cubicBezTo>
                    <a:pt x="8937" y="4265"/>
                    <a:pt x="8846" y="3383"/>
                    <a:pt x="8633" y="2836"/>
                  </a:cubicBezTo>
                  <a:cubicBezTo>
                    <a:pt x="8177" y="1711"/>
                    <a:pt x="7326" y="769"/>
                    <a:pt x="6231" y="313"/>
                  </a:cubicBezTo>
                  <a:cubicBezTo>
                    <a:pt x="5717" y="100"/>
                    <a:pt x="5180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3369319" y="1913784"/>
              <a:ext cx="298313" cy="121182"/>
            </a:xfrm>
            <a:custGeom>
              <a:avLst/>
              <a:gdLst/>
              <a:ahLst/>
              <a:cxnLst/>
              <a:rect l="l" t="t" r="r" b="b"/>
              <a:pathLst>
                <a:path w="9059" h="3680" extrusionOk="0">
                  <a:moveTo>
                    <a:pt x="5345" y="1"/>
                  </a:moveTo>
                  <a:cubicBezTo>
                    <a:pt x="5234" y="1"/>
                    <a:pt x="5124" y="2"/>
                    <a:pt x="5015" y="4"/>
                  </a:cubicBezTo>
                  <a:cubicBezTo>
                    <a:pt x="4104" y="4"/>
                    <a:pt x="3131" y="126"/>
                    <a:pt x="2432" y="764"/>
                  </a:cubicBezTo>
                  <a:cubicBezTo>
                    <a:pt x="2006" y="1129"/>
                    <a:pt x="1550" y="1555"/>
                    <a:pt x="1155" y="1950"/>
                  </a:cubicBezTo>
                  <a:cubicBezTo>
                    <a:pt x="1003" y="2071"/>
                    <a:pt x="699" y="2345"/>
                    <a:pt x="486" y="2649"/>
                  </a:cubicBezTo>
                  <a:cubicBezTo>
                    <a:pt x="183" y="3014"/>
                    <a:pt x="0" y="3439"/>
                    <a:pt x="517" y="3591"/>
                  </a:cubicBezTo>
                  <a:cubicBezTo>
                    <a:pt x="786" y="3658"/>
                    <a:pt x="1073" y="3679"/>
                    <a:pt x="1359" y="3679"/>
                  </a:cubicBezTo>
                  <a:cubicBezTo>
                    <a:pt x="1589" y="3679"/>
                    <a:pt x="1819" y="3665"/>
                    <a:pt x="2037" y="3652"/>
                  </a:cubicBezTo>
                  <a:cubicBezTo>
                    <a:pt x="2614" y="3591"/>
                    <a:pt x="3161" y="3530"/>
                    <a:pt x="3739" y="3470"/>
                  </a:cubicBezTo>
                  <a:cubicBezTo>
                    <a:pt x="4134" y="3409"/>
                    <a:pt x="4529" y="3348"/>
                    <a:pt x="4924" y="3226"/>
                  </a:cubicBezTo>
                  <a:cubicBezTo>
                    <a:pt x="5623" y="2862"/>
                    <a:pt x="6231" y="2406"/>
                    <a:pt x="6839" y="1950"/>
                  </a:cubicBezTo>
                  <a:cubicBezTo>
                    <a:pt x="7508" y="1524"/>
                    <a:pt x="8298" y="856"/>
                    <a:pt x="9058" y="582"/>
                  </a:cubicBezTo>
                  <a:cubicBezTo>
                    <a:pt x="7997" y="163"/>
                    <a:pt x="6602" y="1"/>
                    <a:pt x="5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3029970" y="2953891"/>
              <a:ext cx="2042" cy="33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6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410447" y="3490393"/>
              <a:ext cx="33" cy="751726"/>
            </a:xfrm>
            <a:custGeom>
              <a:avLst/>
              <a:gdLst/>
              <a:ahLst/>
              <a:cxnLst/>
              <a:rect l="l" t="t" r="r" b="b"/>
              <a:pathLst>
                <a:path w="1" h="22828" fill="none" extrusionOk="0">
                  <a:moveTo>
                    <a:pt x="1" y="0"/>
                  </a:moveTo>
                  <a:lnTo>
                    <a:pt x="1" y="2282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93162" y="4234094"/>
              <a:ext cx="622608" cy="33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0" y="0"/>
                  </a:moveTo>
                  <a:lnTo>
                    <a:pt x="18906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753846" y="2294854"/>
              <a:ext cx="1284204" cy="1272810"/>
            </a:xfrm>
            <a:custGeom>
              <a:avLst/>
              <a:gdLst/>
              <a:ahLst/>
              <a:cxnLst/>
              <a:rect l="l" t="t" r="r" b="b"/>
              <a:pathLst>
                <a:path w="38998" h="38652" extrusionOk="0">
                  <a:moveTo>
                    <a:pt x="9347" y="0"/>
                  </a:moveTo>
                  <a:cubicBezTo>
                    <a:pt x="7548" y="0"/>
                    <a:pt x="5802" y="694"/>
                    <a:pt x="4408" y="1989"/>
                  </a:cubicBezTo>
                  <a:cubicBezTo>
                    <a:pt x="2280" y="3934"/>
                    <a:pt x="1307" y="6822"/>
                    <a:pt x="790" y="9679"/>
                  </a:cubicBezTo>
                  <a:cubicBezTo>
                    <a:pt x="0" y="14208"/>
                    <a:pt x="335" y="20105"/>
                    <a:pt x="2006" y="25181"/>
                  </a:cubicBezTo>
                  <a:cubicBezTo>
                    <a:pt x="2857" y="27795"/>
                    <a:pt x="4104" y="30196"/>
                    <a:pt x="5715" y="32050"/>
                  </a:cubicBezTo>
                  <a:cubicBezTo>
                    <a:pt x="7478" y="34056"/>
                    <a:pt x="9909" y="35363"/>
                    <a:pt x="12402" y="36336"/>
                  </a:cubicBezTo>
                  <a:cubicBezTo>
                    <a:pt x="16332" y="37867"/>
                    <a:pt x="20545" y="38651"/>
                    <a:pt x="24761" y="38651"/>
                  </a:cubicBezTo>
                  <a:cubicBezTo>
                    <a:pt x="26739" y="38651"/>
                    <a:pt x="28718" y="38479"/>
                    <a:pt x="30669" y="38129"/>
                  </a:cubicBezTo>
                  <a:cubicBezTo>
                    <a:pt x="32341" y="37825"/>
                    <a:pt x="34074" y="37369"/>
                    <a:pt x="35502" y="36397"/>
                  </a:cubicBezTo>
                  <a:cubicBezTo>
                    <a:pt x="38299" y="34543"/>
                    <a:pt x="38998" y="31959"/>
                    <a:pt x="35867" y="30257"/>
                  </a:cubicBezTo>
                  <a:cubicBezTo>
                    <a:pt x="33375" y="28919"/>
                    <a:pt x="30274" y="27764"/>
                    <a:pt x="27539" y="27035"/>
                  </a:cubicBezTo>
                  <a:cubicBezTo>
                    <a:pt x="24833" y="26336"/>
                    <a:pt x="22706" y="25150"/>
                    <a:pt x="21034" y="22840"/>
                  </a:cubicBezTo>
                  <a:cubicBezTo>
                    <a:pt x="19301" y="20439"/>
                    <a:pt x="18420" y="17521"/>
                    <a:pt x="17721" y="14633"/>
                  </a:cubicBezTo>
                  <a:cubicBezTo>
                    <a:pt x="17143" y="12141"/>
                    <a:pt x="16657" y="9588"/>
                    <a:pt x="16292" y="7035"/>
                  </a:cubicBezTo>
                  <a:cubicBezTo>
                    <a:pt x="15897" y="4269"/>
                    <a:pt x="14894" y="1746"/>
                    <a:pt x="12189" y="591"/>
                  </a:cubicBezTo>
                  <a:cubicBezTo>
                    <a:pt x="11256" y="192"/>
                    <a:pt x="10294" y="0"/>
                    <a:pt x="93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2201932" y="3376157"/>
              <a:ext cx="329596" cy="376555"/>
            </a:xfrm>
            <a:custGeom>
              <a:avLst/>
              <a:gdLst/>
              <a:ahLst/>
              <a:cxnLst/>
              <a:rect l="l" t="t" r="r" b="b"/>
              <a:pathLst>
                <a:path w="10009" h="11435" extrusionOk="0">
                  <a:moveTo>
                    <a:pt x="3075" y="0"/>
                  </a:moveTo>
                  <a:cubicBezTo>
                    <a:pt x="907" y="0"/>
                    <a:pt x="1" y="2468"/>
                    <a:pt x="951" y="3834"/>
                  </a:cubicBezTo>
                  <a:cubicBezTo>
                    <a:pt x="1924" y="5263"/>
                    <a:pt x="3048" y="6570"/>
                    <a:pt x="4173" y="7846"/>
                  </a:cubicBezTo>
                  <a:cubicBezTo>
                    <a:pt x="4963" y="8758"/>
                    <a:pt x="5845" y="10126"/>
                    <a:pt x="6939" y="10886"/>
                  </a:cubicBezTo>
                  <a:cubicBezTo>
                    <a:pt x="7213" y="11099"/>
                    <a:pt x="7547" y="11281"/>
                    <a:pt x="7851" y="11372"/>
                  </a:cubicBezTo>
                  <a:cubicBezTo>
                    <a:pt x="7997" y="11412"/>
                    <a:pt x="8149" y="11435"/>
                    <a:pt x="8296" y="11435"/>
                  </a:cubicBezTo>
                  <a:cubicBezTo>
                    <a:pt x="8486" y="11435"/>
                    <a:pt x="8669" y="11397"/>
                    <a:pt x="8823" y="11312"/>
                  </a:cubicBezTo>
                  <a:cubicBezTo>
                    <a:pt x="9310" y="11068"/>
                    <a:pt x="9705" y="10552"/>
                    <a:pt x="9796" y="10005"/>
                  </a:cubicBezTo>
                  <a:cubicBezTo>
                    <a:pt x="10009" y="8971"/>
                    <a:pt x="9644" y="8424"/>
                    <a:pt x="9188" y="7542"/>
                  </a:cubicBezTo>
                  <a:cubicBezTo>
                    <a:pt x="8793" y="6752"/>
                    <a:pt x="8368" y="5992"/>
                    <a:pt x="7942" y="5232"/>
                  </a:cubicBezTo>
                  <a:cubicBezTo>
                    <a:pt x="7091" y="3743"/>
                    <a:pt x="6149" y="2254"/>
                    <a:pt x="5115" y="886"/>
                  </a:cubicBezTo>
                  <a:cubicBezTo>
                    <a:pt x="4568" y="156"/>
                    <a:pt x="4112" y="35"/>
                    <a:pt x="3231" y="4"/>
                  </a:cubicBezTo>
                  <a:cubicBezTo>
                    <a:pt x="3178" y="2"/>
                    <a:pt x="3126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2402380" y="3538735"/>
              <a:ext cx="363383" cy="274175"/>
            </a:xfrm>
            <a:custGeom>
              <a:avLst/>
              <a:gdLst/>
              <a:ahLst/>
              <a:cxnLst/>
              <a:rect l="l" t="t" r="r" b="b"/>
              <a:pathLst>
                <a:path w="11035" h="8326" extrusionOk="0">
                  <a:moveTo>
                    <a:pt x="10312" y="0"/>
                  </a:moveTo>
                  <a:cubicBezTo>
                    <a:pt x="9822" y="0"/>
                    <a:pt x="9185" y="466"/>
                    <a:pt x="8755" y="691"/>
                  </a:cubicBezTo>
                  <a:cubicBezTo>
                    <a:pt x="7539" y="1329"/>
                    <a:pt x="6232" y="1846"/>
                    <a:pt x="4925" y="2241"/>
                  </a:cubicBezTo>
                  <a:cubicBezTo>
                    <a:pt x="4442" y="2386"/>
                    <a:pt x="3960" y="2511"/>
                    <a:pt x="3477" y="2511"/>
                  </a:cubicBezTo>
                  <a:cubicBezTo>
                    <a:pt x="3352" y="2511"/>
                    <a:pt x="3227" y="2503"/>
                    <a:pt x="3101" y="2484"/>
                  </a:cubicBezTo>
                  <a:cubicBezTo>
                    <a:pt x="2767" y="3183"/>
                    <a:pt x="2250" y="3821"/>
                    <a:pt x="1642" y="4338"/>
                  </a:cubicBezTo>
                  <a:cubicBezTo>
                    <a:pt x="1460" y="4490"/>
                    <a:pt x="1" y="5280"/>
                    <a:pt x="62" y="5554"/>
                  </a:cubicBezTo>
                  <a:cubicBezTo>
                    <a:pt x="305" y="6375"/>
                    <a:pt x="730" y="7134"/>
                    <a:pt x="1308" y="7773"/>
                  </a:cubicBezTo>
                  <a:cubicBezTo>
                    <a:pt x="1521" y="8046"/>
                    <a:pt x="1825" y="8289"/>
                    <a:pt x="2159" y="8320"/>
                  </a:cubicBezTo>
                  <a:cubicBezTo>
                    <a:pt x="2195" y="8324"/>
                    <a:pt x="2231" y="8326"/>
                    <a:pt x="2267" y="8326"/>
                  </a:cubicBezTo>
                  <a:cubicBezTo>
                    <a:pt x="2503" y="8326"/>
                    <a:pt x="2734" y="8243"/>
                    <a:pt x="2919" y="8137"/>
                  </a:cubicBezTo>
                  <a:cubicBezTo>
                    <a:pt x="4347" y="7469"/>
                    <a:pt x="5746" y="6496"/>
                    <a:pt x="6931" y="5493"/>
                  </a:cubicBezTo>
                  <a:cubicBezTo>
                    <a:pt x="8147" y="4490"/>
                    <a:pt x="9819" y="3305"/>
                    <a:pt x="10670" y="1998"/>
                  </a:cubicBezTo>
                  <a:cubicBezTo>
                    <a:pt x="10943" y="1572"/>
                    <a:pt x="11035" y="1116"/>
                    <a:pt x="10974" y="721"/>
                  </a:cubicBezTo>
                  <a:cubicBezTo>
                    <a:pt x="10868" y="183"/>
                    <a:pt x="10619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200252" y="2841367"/>
              <a:ext cx="1307255" cy="832207"/>
            </a:xfrm>
            <a:custGeom>
              <a:avLst/>
              <a:gdLst/>
              <a:ahLst/>
              <a:cxnLst/>
              <a:rect l="l" t="t" r="r" b="b"/>
              <a:pathLst>
                <a:path w="39698" h="25272" extrusionOk="0">
                  <a:moveTo>
                    <a:pt x="22382" y="0"/>
                  </a:moveTo>
                  <a:cubicBezTo>
                    <a:pt x="19533" y="0"/>
                    <a:pt x="16565" y="1067"/>
                    <a:pt x="13800" y="1715"/>
                  </a:cubicBezTo>
                  <a:cubicBezTo>
                    <a:pt x="11612" y="2232"/>
                    <a:pt x="9454" y="2779"/>
                    <a:pt x="7326" y="3478"/>
                  </a:cubicBezTo>
                  <a:cubicBezTo>
                    <a:pt x="6384" y="3752"/>
                    <a:pt x="5411" y="4329"/>
                    <a:pt x="4438" y="4360"/>
                  </a:cubicBezTo>
                  <a:cubicBezTo>
                    <a:pt x="4428" y="4361"/>
                    <a:pt x="4416" y="4361"/>
                    <a:pt x="4401" y="4361"/>
                  </a:cubicBezTo>
                  <a:cubicBezTo>
                    <a:pt x="4003" y="4361"/>
                    <a:pt x="1891" y="3978"/>
                    <a:pt x="2037" y="3539"/>
                  </a:cubicBezTo>
                  <a:lnTo>
                    <a:pt x="2037" y="3539"/>
                  </a:lnTo>
                  <a:lnTo>
                    <a:pt x="1429" y="5363"/>
                  </a:lnTo>
                  <a:cubicBezTo>
                    <a:pt x="730" y="7490"/>
                    <a:pt x="1" y="9649"/>
                    <a:pt x="153" y="11898"/>
                  </a:cubicBezTo>
                  <a:cubicBezTo>
                    <a:pt x="274" y="14025"/>
                    <a:pt x="1612" y="16913"/>
                    <a:pt x="4013" y="16974"/>
                  </a:cubicBezTo>
                  <a:cubicBezTo>
                    <a:pt x="5182" y="17014"/>
                    <a:pt x="6375" y="17096"/>
                    <a:pt x="7561" y="17096"/>
                  </a:cubicBezTo>
                  <a:cubicBezTo>
                    <a:pt x="9056" y="17096"/>
                    <a:pt x="10539" y="16966"/>
                    <a:pt x="11946" y="16457"/>
                  </a:cubicBezTo>
                  <a:cubicBezTo>
                    <a:pt x="14743" y="15454"/>
                    <a:pt x="13952" y="13418"/>
                    <a:pt x="16414" y="11715"/>
                  </a:cubicBezTo>
                  <a:cubicBezTo>
                    <a:pt x="17435" y="11011"/>
                    <a:pt x="18940" y="9549"/>
                    <a:pt x="20373" y="9549"/>
                  </a:cubicBezTo>
                  <a:cubicBezTo>
                    <a:pt x="20733" y="9549"/>
                    <a:pt x="21088" y="9642"/>
                    <a:pt x="21430" y="9861"/>
                  </a:cubicBezTo>
                  <a:cubicBezTo>
                    <a:pt x="22554" y="10560"/>
                    <a:pt x="22858" y="12323"/>
                    <a:pt x="23071" y="13509"/>
                  </a:cubicBezTo>
                  <a:cubicBezTo>
                    <a:pt x="23527" y="16153"/>
                    <a:pt x="24317" y="18524"/>
                    <a:pt x="24591" y="21168"/>
                  </a:cubicBezTo>
                  <a:cubicBezTo>
                    <a:pt x="24591" y="22384"/>
                    <a:pt x="25107" y="23630"/>
                    <a:pt x="25624" y="24755"/>
                  </a:cubicBezTo>
                  <a:cubicBezTo>
                    <a:pt x="25715" y="24938"/>
                    <a:pt x="25807" y="25089"/>
                    <a:pt x="25898" y="25272"/>
                  </a:cubicBezTo>
                  <a:cubicBezTo>
                    <a:pt x="30670" y="23995"/>
                    <a:pt x="35290" y="22202"/>
                    <a:pt x="39697" y="19922"/>
                  </a:cubicBezTo>
                  <a:cubicBezTo>
                    <a:pt x="37600" y="16305"/>
                    <a:pt x="35472" y="12688"/>
                    <a:pt x="33375" y="9071"/>
                  </a:cubicBezTo>
                  <a:cubicBezTo>
                    <a:pt x="31703" y="6244"/>
                    <a:pt x="29971" y="3296"/>
                    <a:pt x="27266" y="1442"/>
                  </a:cubicBezTo>
                  <a:cubicBezTo>
                    <a:pt x="25725" y="377"/>
                    <a:pt x="24074" y="0"/>
                    <a:pt x="223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826228" y="3802211"/>
              <a:ext cx="247897" cy="472084"/>
            </a:xfrm>
            <a:custGeom>
              <a:avLst/>
              <a:gdLst/>
              <a:ahLst/>
              <a:cxnLst/>
              <a:rect l="l" t="t" r="r" b="b"/>
              <a:pathLst>
                <a:path w="7528" h="14336" extrusionOk="0">
                  <a:moveTo>
                    <a:pt x="3080" y="1"/>
                  </a:moveTo>
                  <a:cubicBezTo>
                    <a:pt x="1324" y="1"/>
                    <a:pt x="0" y="1781"/>
                    <a:pt x="323" y="3298"/>
                  </a:cubicBezTo>
                  <a:cubicBezTo>
                    <a:pt x="749" y="5152"/>
                    <a:pt x="1357" y="6975"/>
                    <a:pt x="1995" y="8799"/>
                  </a:cubicBezTo>
                  <a:cubicBezTo>
                    <a:pt x="2421" y="10076"/>
                    <a:pt x="2755" y="11839"/>
                    <a:pt x="3545" y="13085"/>
                  </a:cubicBezTo>
                  <a:cubicBezTo>
                    <a:pt x="3758" y="13450"/>
                    <a:pt x="4001" y="13754"/>
                    <a:pt x="4305" y="13966"/>
                  </a:cubicBezTo>
                  <a:cubicBezTo>
                    <a:pt x="4583" y="14189"/>
                    <a:pt x="4912" y="14335"/>
                    <a:pt x="5245" y="14335"/>
                  </a:cubicBezTo>
                  <a:cubicBezTo>
                    <a:pt x="5276" y="14335"/>
                    <a:pt x="5308" y="14334"/>
                    <a:pt x="5339" y="14331"/>
                  </a:cubicBezTo>
                  <a:cubicBezTo>
                    <a:pt x="5947" y="14270"/>
                    <a:pt x="6585" y="13906"/>
                    <a:pt x="6889" y="13389"/>
                  </a:cubicBezTo>
                  <a:cubicBezTo>
                    <a:pt x="7527" y="12386"/>
                    <a:pt x="7406" y="11687"/>
                    <a:pt x="7284" y="10562"/>
                  </a:cubicBezTo>
                  <a:cubicBezTo>
                    <a:pt x="7223" y="9589"/>
                    <a:pt x="7102" y="8617"/>
                    <a:pt x="6980" y="7644"/>
                  </a:cubicBezTo>
                  <a:cubicBezTo>
                    <a:pt x="6706" y="5760"/>
                    <a:pt x="6402" y="3845"/>
                    <a:pt x="5886" y="1991"/>
                  </a:cubicBezTo>
                  <a:cubicBezTo>
                    <a:pt x="5612" y="1018"/>
                    <a:pt x="5187" y="684"/>
                    <a:pt x="4305" y="288"/>
                  </a:cubicBezTo>
                  <a:cubicBezTo>
                    <a:pt x="3884" y="89"/>
                    <a:pt x="3471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443477" y="3065163"/>
              <a:ext cx="765754" cy="956748"/>
            </a:xfrm>
            <a:custGeom>
              <a:avLst/>
              <a:gdLst/>
              <a:ahLst/>
              <a:cxnLst/>
              <a:rect l="l" t="t" r="r" b="b"/>
              <a:pathLst>
                <a:path w="23254" h="29054" extrusionOk="0">
                  <a:moveTo>
                    <a:pt x="9332" y="10968"/>
                  </a:moveTo>
                  <a:lnTo>
                    <a:pt x="9332" y="10968"/>
                  </a:lnTo>
                  <a:cubicBezTo>
                    <a:pt x="9363" y="11424"/>
                    <a:pt x="9363" y="11880"/>
                    <a:pt x="9302" y="12306"/>
                  </a:cubicBezTo>
                  <a:lnTo>
                    <a:pt x="9332" y="10968"/>
                  </a:lnTo>
                  <a:close/>
                  <a:moveTo>
                    <a:pt x="14138" y="0"/>
                  </a:moveTo>
                  <a:cubicBezTo>
                    <a:pt x="12338" y="0"/>
                    <a:pt x="10178" y="915"/>
                    <a:pt x="9211" y="1637"/>
                  </a:cubicBezTo>
                  <a:cubicBezTo>
                    <a:pt x="7904" y="2609"/>
                    <a:pt x="6870" y="3856"/>
                    <a:pt x="5837" y="5102"/>
                  </a:cubicBezTo>
                  <a:cubicBezTo>
                    <a:pt x="4864" y="6287"/>
                    <a:pt x="3922" y="7625"/>
                    <a:pt x="2493" y="8263"/>
                  </a:cubicBezTo>
                  <a:cubicBezTo>
                    <a:pt x="1764" y="8597"/>
                    <a:pt x="1004" y="8840"/>
                    <a:pt x="366" y="9327"/>
                  </a:cubicBezTo>
                  <a:cubicBezTo>
                    <a:pt x="183" y="9448"/>
                    <a:pt x="1" y="9631"/>
                    <a:pt x="31" y="9874"/>
                  </a:cubicBezTo>
                  <a:cubicBezTo>
                    <a:pt x="62" y="10178"/>
                    <a:pt x="426" y="10330"/>
                    <a:pt x="761" y="10360"/>
                  </a:cubicBezTo>
                  <a:cubicBezTo>
                    <a:pt x="1918" y="10571"/>
                    <a:pt x="2961" y="10804"/>
                    <a:pt x="4127" y="10804"/>
                  </a:cubicBezTo>
                  <a:cubicBezTo>
                    <a:pt x="4309" y="10804"/>
                    <a:pt x="4493" y="10798"/>
                    <a:pt x="4682" y="10786"/>
                  </a:cubicBezTo>
                  <a:cubicBezTo>
                    <a:pt x="5031" y="10771"/>
                    <a:pt x="5381" y="10763"/>
                    <a:pt x="5727" y="10763"/>
                  </a:cubicBezTo>
                  <a:cubicBezTo>
                    <a:pt x="6072" y="10763"/>
                    <a:pt x="6414" y="10771"/>
                    <a:pt x="6749" y="10786"/>
                  </a:cubicBezTo>
                  <a:cubicBezTo>
                    <a:pt x="7843" y="10847"/>
                    <a:pt x="8724" y="11637"/>
                    <a:pt x="8937" y="12670"/>
                  </a:cubicBezTo>
                  <a:cubicBezTo>
                    <a:pt x="9150" y="13795"/>
                    <a:pt x="9393" y="14920"/>
                    <a:pt x="9606" y="16044"/>
                  </a:cubicBezTo>
                  <a:cubicBezTo>
                    <a:pt x="9879" y="17382"/>
                    <a:pt x="9879" y="18719"/>
                    <a:pt x="10153" y="20087"/>
                  </a:cubicBezTo>
                  <a:cubicBezTo>
                    <a:pt x="10335" y="20999"/>
                    <a:pt x="11977" y="29054"/>
                    <a:pt x="12767" y="29054"/>
                  </a:cubicBezTo>
                  <a:cubicBezTo>
                    <a:pt x="16262" y="28993"/>
                    <a:pt x="19758" y="28932"/>
                    <a:pt x="23254" y="28871"/>
                  </a:cubicBezTo>
                  <a:cubicBezTo>
                    <a:pt x="22007" y="23643"/>
                    <a:pt x="20791" y="18415"/>
                    <a:pt x="19545" y="13187"/>
                  </a:cubicBezTo>
                  <a:cubicBezTo>
                    <a:pt x="18664" y="9418"/>
                    <a:pt x="17782" y="5649"/>
                    <a:pt x="16901" y="1880"/>
                  </a:cubicBezTo>
                  <a:cubicBezTo>
                    <a:pt x="16568" y="485"/>
                    <a:pt x="15448" y="0"/>
                    <a:pt x="141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909937" y="4187036"/>
              <a:ext cx="383141" cy="215922"/>
            </a:xfrm>
            <a:custGeom>
              <a:avLst/>
              <a:gdLst/>
              <a:ahLst/>
              <a:cxnLst/>
              <a:rect l="l" t="t" r="r" b="b"/>
              <a:pathLst>
                <a:path w="11635" h="6557" extrusionOk="0">
                  <a:moveTo>
                    <a:pt x="335" y="1"/>
                  </a:moveTo>
                  <a:cubicBezTo>
                    <a:pt x="213" y="31"/>
                    <a:pt x="122" y="62"/>
                    <a:pt x="0" y="92"/>
                  </a:cubicBezTo>
                  <a:cubicBezTo>
                    <a:pt x="91" y="791"/>
                    <a:pt x="183" y="1490"/>
                    <a:pt x="335" y="2189"/>
                  </a:cubicBezTo>
                  <a:cubicBezTo>
                    <a:pt x="426" y="2615"/>
                    <a:pt x="487" y="3344"/>
                    <a:pt x="760" y="3709"/>
                  </a:cubicBezTo>
                  <a:cubicBezTo>
                    <a:pt x="821" y="3770"/>
                    <a:pt x="882" y="3831"/>
                    <a:pt x="973" y="3861"/>
                  </a:cubicBezTo>
                  <a:cubicBezTo>
                    <a:pt x="2097" y="4347"/>
                    <a:pt x="3253" y="4803"/>
                    <a:pt x="4408" y="5198"/>
                  </a:cubicBezTo>
                  <a:cubicBezTo>
                    <a:pt x="5654" y="5594"/>
                    <a:pt x="6900" y="5958"/>
                    <a:pt x="8177" y="6262"/>
                  </a:cubicBezTo>
                  <a:cubicBezTo>
                    <a:pt x="8329" y="6293"/>
                    <a:pt x="9058" y="6414"/>
                    <a:pt x="9848" y="6536"/>
                  </a:cubicBezTo>
                  <a:cubicBezTo>
                    <a:pt x="9925" y="6550"/>
                    <a:pt x="10001" y="6556"/>
                    <a:pt x="10075" y="6556"/>
                  </a:cubicBezTo>
                  <a:cubicBezTo>
                    <a:pt x="10969" y="6556"/>
                    <a:pt x="11635" y="5585"/>
                    <a:pt x="11186" y="4742"/>
                  </a:cubicBezTo>
                  <a:cubicBezTo>
                    <a:pt x="10973" y="4317"/>
                    <a:pt x="10699" y="3952"/>
                    <a:pt x="10396" y="3709"/>
                  </a:cubicBezTo>
                  <a:cubicBezTo>
                    <a:pt x="9544" y="3010"/>
                    <a:pt x="8511" y="2615"/>
                    <a:pt x="7538" y="2098"/>
                  </a:cubicBezTo>
                  <a:cubicBezTo>
                    <a:pt x="6657" y="1642"/>
                    <a:pt x="5867" y="973"/>
                    <a:pt x="5137" y="305"/>
                  </a:cubicBezTo>
                  <a:cubicBezTo>
                    <a:pt x="4477" y="454"/>
                    <a:pt x="3803" y="528"/>
                    <a:pt x="3124" y="528"/>
                  </a:cubicBezTo>
                  <a:cubicBezTo>
                    <a:pt x="2833" y="528"/>
                    <a:pt x="2541" y="514"/>
                    <a:pt x="2249" y="487"/>
                  </a:cubicBezTo>
                  <a:cubicBezTo>
                    <a:pt x="1581" y="426"/>
                    <a:pt x="942" y="274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982054" y="2415281"/>
              <a:ext cx="374381" cy="622015"/>
            </a:xfrm>
            <a:custGeom>
              <a:avLst/>
              <a:gdLst/>
              <a:ahLst/>
              <a:cxnLst/>
              <a:rect l="l" t="t" r="r" b="b"/>
              <a:pathLst>
                <a:path w="11369" h="18889" extrusionOk="0">
                  <a:moveTo>
                    <a:pt x="8064" y="1"/>
                  </a:moveTo>
                  <a:cubicBezTo>
                    <a:pt x="6303" y="1"/>
                    <a:pt x="4876" y="1511"/>
                    <a:pt x="4256" y="3134"/>
                  </a:cubicBezTo>
                  <a:cubicBezTo>
                    <a:pt x="2949" y="6539"/>
                    <a:pt x="1794" y="9943"/>
                    <a:pt x="791" y="13408"/>
                  </a:cubicBezTo>
                  <a:cubicBezTo>
                    <a:pt x="365" y="14837"/>
                    <a:pt x="0" y="16508"/>
                    <a:pt x="851" y="17724"/>
                  </a:cubicBezTo>
                  <a:cubicBezTo>
                    <a:pt x="1393" y="18528"/>
                    <a:pt x="2323" y="18889"/>
                    <a:pt x="3294" y="18889"/>
                  </a:cubicBezTo>
                  <a:cubicBezTo>
                    <a:pt x="4123" y="18889"/>
                    <a:pt x="4982" y="18626"/>
                    <a:pt x="5654" y="18150"/>
                  </a:cubicBezTo>
                  <a:cubicBezTo>
                    <a:pt x="7113" y="17116"/>
                    <a:pt x="7903" y="15384"/>
                    <a:pt x="8602" y="13742"/>
                  </a:cubicBezTo>
                  <a:cubicBezTo>
                    <a:pt x="9727" y="10946"/>
                    <a:pt x="10730" y="8058"/>
                    <a:pt x="11125" y="5080"/>
                  </a:cubicBezTo>
                  <a:cubicBezTo>
                    <a:pt x="11368" y="3317"/>
                    <a:pt x="11156" y="1159"/>
                    <a:pt x="9575" y="368"/>
                  </a:cubicBezTo>
                  <a:cubicBezTo>
                    <a:pt x="9053" y="114"/>
                    <a:pt x="8546" y="1"/>
                    <a:pt x="8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082130" y="2187633"/>
              <a:ext cx="856839" cy="873369"/>
            </a:xfrm>
            <a:custGeom>
              <a:avLst/>
              <a:gdLst/>
              <a:ahLst/>
              <a:cxnLst/>
              <a:rect l="l" t="t" r="r" b="b"/>
              <a:pathLst>
                <a:path w="26020" h="26522" extrusionOk="0">
                  <a:moveTo>
                    <a:pt x="15419" y="1"/>
                  </a:moveTo>
                  <a:cubicBezTo>
                    <a:pt x="13866" y="1"/>
                    <a:pt x="12599" y="837"/>
                    <a:pt x="11095" y="1293"/>
                  </a:cubicBezTo>
                  <a:cubicBezTo>
                    <a:pt x="9302" y="1841"/>
                    <a:pt x="7357" y="1901"/>
                    <a:pt x="5655" y="2783"/>
                  </a:cubicBezTo>
                  <a:cubicBezTo>
                    <a:pt x="5594" y="2813"/>
                    <a:pt x="5533" y="2844"/>
                    <a:pt x="5472" y="2874"/>
                  </a:cubicBezTo>
                  <a:cubicBezTo>
                    <a:pt x="4651" y="3300"/>
                    <a:pt x="3588" y="3999"/>
                    <a:pt x="3162" y="4759"/>
                  </a:cubicBezTo>
                  <a:cubicBezTo>
                    <a:pt x="2645" y="5731"/>
                    <a:pt x="2250" y="6825"/>
                    <a:pt x="1764" y="7828"/>
                  </a:cubicBezTo>
                  <a:cubicBezTo>
                    <a:pt x="1582" y="8224"/>
                    <a:pt x="1" y="11719"/>
                    <a:pt x="366" y="11962"/>
                  </a:cubicBezTo>
                  <a:cubicBezTo>
                    <a:pt x="2341" y="13391"/>
                    <a:pt x="4317" y="14941"/>
                    <a:pt x="6597" y="15823"/>
                  </a:cubicBezTo>
                  <a:cubicBezTo>
                    <a:pt x="6688" y="15853"/>
                    <a:pt x="6232" y="17525"/>
                    <a:pt x="6202" y="17677"/>
                  </a:cubicBezTo>
                  <a:cubicBezTo>
                    <a:pt x="6050" y="18315"/>
                    <a:pt x="5898" y="18923"/>
                    <a:pt x="5776" y="19561"/>
                  </a:cubicBezTo>
                  <a:cubicBezTo>
                    <a:pt x="5533" y="20807"/>
                    <a:pt x="5320" y="22054"/>
                    <a:pt x="5107" y="23330"/>
                  </a:cubicBezTo>
                  <a:cubicBezTo>
                    <a:pt x="4986" y="24029"/>
                    <a:pt x="4864" y="24728"/>
                    <a:pt x="4743" y="25428"/>
                  </a:cubicBezTo>
                  <a:cubicBezTo>
                    <a:pt x="4712" y="25731"/>
                    <a:pt x="14652" y="26400"/>
                    <a:pt x="15564" y="26400"/>
                  </a:cubicBezTo>
                  <a:cubicBezTo>
                    <a:pt x="16524" y="26411"/>
                    <a:pt x="17690" y="26521"/>
                    <a:pt x="18861" y="26521"/>
                  </a:cubicBezTo>
                  <a:cubicBezTo>
                    <a:pt x="20875" y="26521"/>
                    <a:pt x="22903" y="26196"/>
                    <a:pt x="23922" y="24485"/>
                  </a:cubicBezTo>
                  <a:cubicBezTo>
                    <a:pt x="24287" y="23847"/>
                    <a:pt x="24469" y="23148"/>
                    <a:pt x="24652" y="22418"/>
                  </a:cubicBezTo>
                  <a:cubicBezTo>
                    <a:pt x="25503" y="18710"/>
                    <a:pt x="26020" y="14850"/>
                    <a:pt x="25959" y="11020"/>
                  </a:cubicBezTo>
                  <a:cubicBezTo>
                    <a:pt x="25959" y="7980"/>
                    <a:pt x="24925" y="5002"/>
                    <a:pt x="22494" y="2996"/>
                  </a:cubicBezTo>
                  <a:cubicBezTo>
                    <a:pt x="22342" y="2874"/>
                    <a:pt x="22159" y="2752"/>
                    <a:pt x="22007" y="2600"/>
                  </a:cubicBezTo>
                  <a:cubicBezTo>
                    <a:pt x="21126" y="1993"/>
                    <a:pt x="20123" y="1506"/>
                    <a:pt x="19120" y="1081"/>
                  </a:cubicBezTo>
                  <a:cubicBezTo>
                    <a:pt x="18147" y="625"/>
                    <a:pt x="17144" y="199"/>
                    <a:pt x="16050" y="47"/>
                  </a:cubicBezTo>
                  <a:cubicBezTo>
                    <a:pt x="15834" y="15"/>
                    <a:pt x="15624" y="1"/>
                    <a:pt x="154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747787" y="2413173"/>
              <a:ext cx="223232" cy="618458"/>
            </a:xfrm>
            <a:custGeom>
              <a:avLst/>
              <a:gdLst/>
              <a:ahLst/>
              <a:cxnLst/>
              <a:rect l="l" t="t" r="r" b="b"/>
              <a:pathLst>
                <a:path w="6779" h="18781" extrusionOk="0">
                  <a:moveTo>
                    <a:pt x="2831" y="1"/>
                  </a:moveTo>
                  <a:cubicBezTo>
                    <a:pt x="2789" y="1"/>
                    <a:pt x="2747" y="3"/>
                    <a:pt x="2705" y="7"/>
                  </a:cubicBezTo>
                  <a:cubicBezTo>
                    <a:pt x="304" y="189"/>
                    <a:pt x="365" y="4627"/>
                    <a:pt x="243" y="6268"/>
                  </a:cubicBezTo>
                  <a:cubicBezTo>
                    <a:pt x="0" y="9186"/>
                    <a:pt x="152" y="12135"/>
                    <a:pt x="699" y="14992"/>
                  </a:cubicBezTo>
                  <a:cubicBezTo>
                    <a:pt x="912" y="16177"/>
                    <a:pt x="1246" y="17393"/>
                    <a:pt x="2128" y="18183"/>
                  </a:cubicBezTo>
                  <a:cubicBezTo>
                    <a:pt x="2576" y="18580"/>
                    <a:pt x="3161" y="18781"/>
                    <a:pt x="3744" y="18781"/>
                  </a:cubicBezTo>
                  <a:cubicBezTo>
                    <a:pt x="4189" y="18781"/>
                    <a:pt x="4634" y="18663"/>
                    <a:pt x="5015" y="18427"/>
                  </a:cubicBezTo>
                  <a:cubicBezTo>
                    <a:pt x="5927" y="17879"/>
                    <a:pt x="5988" y="16968"/>
                    <a:pt x="6110" y="15964"/>
                  </a:cubicBezTo>
                  <a:cubicBezTo>
                    <a:pt x="6778" y="11527"/>
                    <a:pt x="6292" y="6967"/>
                    <a:pt x="5593" y="2590"/>
                  </a:cubicBezTo>
                  <a:cubicBezTo>
                    <a:pt x="5532" y="2256"/>
                    <a:pt x="5471" y="1952"/>
                    <a:pt x="5350" y="1679"/>
                  </a:cubicBezTo>
                  <a:cubicBezTo>
                    <a:pt x="5137" y="1253"/>
                    <a:pt x="4742" y="979"/>
                    <a:pt x="4377" y="706"/>
                  </a:cubicBezTo>
                  <a:cubicBezTo>
                    <a:pt x="3924" y="366"/>
                    <a:pt x="3393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658678" y="2181541"/>
              <a:ext cx="325348" cy="462074"/>
            </a:xfrm>
            <a:custGeom>
              <a:avLst/>
              <a:gdLst/>
              <a:ahLst/>
              <a:cxnLst/>
              <a:rect l="l" t="t" r="r" b="b"/>
              <a:pathLst>
                <a:path w="9880" h="14032" extrusionOk="0">
                  <a:moveTo>
                    <a:pt x="2651" y="0"/>
                  </a:moveTo>
                  <a:cubicBezTo>
                    <a:pt x="2101" y="0"/>
                    <a:pt x="1569" y="39"/>
                    <a:pt x="1308" y="141"/>
                  </a:cubicBezTo>
                  <a:cubicBezTo>
                    <a:pt x="548" y="445"/>
                    <a:pt x="1095" y="1174"/>
                    <a:pt x="791" y="1904"/>
                  </a:cubicBezTo>
                  <a:cubicBezTo>
                    <a:pt x="457" y="2664"/>
                    <a:pt x="366" y="3485"/>
                    <a:pt x="305" y="4305"/>
                  </a:cubicBezTo>
                  <a:cubicBezTo>
                    <a:pt x="31" y="7193"/>
                    <a:pt x="183" y="10020"/>
                    <a:pt x="1" y="12877"/>
                  </a:cubicBezTo>
                  <a:cubicBezTo>
                    <a:pt x="1612" y="13090"/>
                    <a:pt x="3223" y="13272"/>
                    <a:pt x="4834" y="13485"/>
                  </a:cubicBezTo>
                  <a:cubicBezTo>
                    <a:pt x="6506" y="13667"/>
                    <a:pt x="8208" y="13849"/>
                    <a:pt x="9879" y="14032"/>
                  </a:cubicBezTo>
                  <a:cubicBezTo>
                    <a:pt x="9515" y="10992"/>
                    <a:pt x="9028" y="7983"/>
                    <a:pt x="8360" y="5035"/>
                  </a:cubicBezTo>
                  <a:cubicBezTo>
                    <a:pt x="7843" y="2725"/>
                    <a:pt x="6688" y="658"/>
                    <a:pt x="4195" y="111"/>
                  </a:cubicBezTo>
                  <a:cubicBezTo>
                    <a:pt x="3878" y="47"/>
                    <a:pt x="3253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493531" y="1854871"/>
              <a:ext cx="342340" cy="408760"/>
            </a:xfrm>
            <a:custGeom>
              <a:avLst/>
              <a:gdLst/>
              <a:ahLst/>
              <a:cxnLst/>
              <a:rect l="l" t="t" r="r" b="b"/>
              <a:pathLst>
                <a:path w="10396" h="12413" extrusionOk="0">
                  <a:moveTo>
                    <a:pt x="7691" y="0"/>
                  </a:moveTo>
                  <a:cubicBezTo>
                    <a:pt x="7540" y="22"/>
                    <a:pt x="7405" y="43"/>
                    <a:pt x="7274" y="43"/>
                  </a:cubicBezTo>
                  <a:cubicBezTo>
                    <a:pt x="7220" y="43"/>
                    <a:pt x="7167" y="39"/>
                    <a:pt x="7113" y="30"/>
                  </a:cubicBezTo>
                  <a:cubicBezTo>
                    <a:pt x="6971" y="30"/>
                    <a:pt x="6829" y="17"/>
                    <a:pt x="6688" y="17"/>
                  </a:cubicBezTo>
                  <a:cubicBezTo>
                    <a:pt x="6617" y="17"/>
                    <a:pt x="6546" y="20"/>
                    <a:pt x="6475" y="30"/>
                  </a:cubicBezTo>
                  <a:cubicBezTo>
                    <a:pt x="5654" y="61"/>
                    <a:pt x="4864" y="334"/>
                    <a:pt x="4165" y="790"/>
                  </a:cubicBezTo>
                  <a:cubicBezTo>
                    <a:pt x="3435" y="1246"/>
                    <a:pt x="2615" y="2097"/>
                    <a:pt x="2250" y="2888"/>
                  </a:cubicBezTo>
                  <a:cubicBezTo>
                    <a:pt x="1824" y="3860"/>
                    <a:pt x="1824" y="5319"/>
                    <a:pt x="1794" y="6383"/>
                  </a:cubicBezTo>
                  <a:cubicBezTo>
                    <a:pt x="1764" y="8116"/>
                    <a:pt x="1976" y="10973"/>
                    <a:pt x="1" y="11642"/>
                  </a:cubicBezTo>
                  <a:cubicBezTo>
                    <a:pt x="1364" y="12155"/>
                    <a:pt x="2817" y="12412"/>
                    <a:pt x="4268" y="12412"/>
                  </a:cubicBezTo>
                  <a:cubicBezTo>
                    <a:pt x="5050" y="12412"/>
                    <a:pt x="5830" y="12338"/>
                    <a:pt x="6596" y="12189"/>
                  </a:cubicBezTo>
                  <a:cubicBezTo>
                    <a:pt x="6444" y="11672"/>
                    <a:pt x="6505" y="11186"/>
                    <a:pt x="6596" y="10639"/>
                  </a:cubicBezTo>
                  <a:cubicBezTo>
                    <a:pt x="6688" y="10091"/>
                    <a:pt x="6688" y="10091"/>
                    <a:pt x="7235" y="10031"/>
                  </a:cubicBezTo>
                  <a:cubicBezTo>
                    <a:pt x="8055" y="9909"/>
                    <a:pt x="8755" y="9484"/>
                    <a:pt x="9210" y="8784"/>
                  </a:cubicBezTo>
                  <a:cubicBezTo>
                    <a:pt x="10214" y="7325"/>
                    <a:pt x="10214" y="5380"/>
                    <a:pt x="10305" y="3708"/>
                  </a:cubicBezTo>
                  <a:cubicBezTo>
                    <a:pt x="10335" y="2796"/>
                    <a:pt x="10396" y="1885"/>
                    <a:pt x="10092" y="1064"/>
                  </a:cubicBezTo>
                  <a:cubicBezTo>
                    <a:pt x="10001" y="821"/>
                    <a:pt x="9910" y="578"/>
                    <a:pt x="9697" y="426"/>
                  </a:cubicBezTo>
                  <a:cubicBezTo>
                    <a:pt x="9514" y="243"/>
                    <a:pt x="9241" y="182"/>
                    <a:pt x="8967" y="122"/>
                  </a:cubicBezTo>
                  <a:cubicBezTo>
                    <a:pt x="8542" y="30"/>
                    <a:pt x="8116" y="0"/>
                    <a:pt x="76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518558" y="1774982"/>
              <a:ext cx="359365" cy="321792"/>
            </a:xfrm>
            <a:custGeom>
              <a:avLst/>
              <a:gdLst/>
              <a:ahLst/>
              <a:cxnLst/>
              <a:rect l="l" t="t" r="r" b="b"/>
              <a:pathLst>
                <a:path w="10913" h="9772" extrusionOk="0">
                  <a:moveTo>
                    <a:pt x="6385" y="1"/>
                  </a:moveTo>
                  <a:cubicBezTo>
                    <a:pt x="5916" y="1"/>
                    <a:pt x="5451" y="189"/>
                    <a:pt x="5137" y="542"/>
                  </a:cubicBezTo>
                  <a:cubicBezTo>
                    <a:pt x="4925" y="754"/>
                    <a:pt x="4742" y="1028"/>
                    <a:pt x="4499" y="1149"/>
                  </a:cubicBezTo>
                  <a:cubicBezTo>
                    <a:pt x="4288" y="1245"/>
                    <a:pt x="4039" y="1270"/>
                    <a:pt x="3778" y="1270"/>
                  </a:cubicBezTo>
                  <a:cubicBezTo>
                    <a:pt x="3489" y="1270"/>
                    <a:pt x="3185" y="1239"/>
                    <a:pt x="2896" y="1239"/>
                  </a:cubicBezTo>
                  <a:cubicBezTo>
                    <a:pt x="2282" y="1239"/>
                    <a:pt x="1741" y="1378"/>
                    <a:pt x="1581" y="2244"/>
                  </a:cubicBezTo>
                  <a:cubicBezTo>
                    <a:pt x="1551" y="2456"/>
                    <a:pt x="1551" y="2700"/>
                    <a:pt x="1429" y="2912"/>
                  </a:cubicBezTo>
                  <a:cubicBezTo>
                    <a:pt x="1338" y="3034"/>
                    <a:pt x="1186" y="3125"/>
                    <a:pt x="1034" y="3186"/>
                  </a:cubicBezTo>
                  <a:cubicBezTo>
                    <a:pt x="943" y="3247"/>
                    <a:pt x="821" y="3308"/>
                    <a:pt x="700" y="3399"/>
                  </a:cubicBezTo>
                  <a:cubicBezTo>
                    <a:pt x="487" y="3520"/>
                    <a:pt x="274" y="3703"/>
                    <a:pt x="213" y="3946"/>
                  </a:cubicBezTo>
                  <a:cubicBezTo>
                    <a:pt x="0" y="4615"/>
                    <a:pt x="852" y="5283"/>
                    <a:pt x="608" y="5952"/>
                  </a:cubicBezTo>
                  <a:cubicBezTo>
                    <a:pt x="578" y="6074"/>
                    <a:pt x="487" y="6165"/>
                    <a:pt x="426" y="6286"/>
                  </a:cubicBezTo>
                  <a:cubicBezTo>
                    <a:pt x="61" y="6894"/>
                    <a:pt x="304" y="7593"/>
                    <a:pt x="304" y="8262"/>
                  </a:cubicBezTo>
                  <a:cubicBezTo>
                    <a:pt x="304" y="8900"/>
                    <a:pt x="183" y="9569"/>
                    <a:pt x="973" y="9751"/>
                  </a:cubicBezTo>
                  <a:cubicBezTo>
                    <a:pt x="1045" y="9765"/>
                    <a:pt x="1115" y="9772"/>
                    <a:pt x="1183" y="9772"/>
                  </a:cubicBezTo>
                  <a:cubicBezTo>
                    <a:pt x="1857" y="9772"/>
                    <a:pt x="2316" y="9124"/>
                    <a:pt x="2675" y="8627"/>
                  </a:cubicBezTo>
                  <a:cubicBezTo>
                    <a:pt x="3070" y="8140"/>
                    <a:pt x="3526" y="7745"/>
                    <a:pt x="4043" y="7411"/>
                  </a:cubicBezTo>
                  <a:cubicBezTo>
                    <a:pt x="4377" y="7168"/>
                    <a:pt x="4742" y="6985"/>
                    <a:pt x="4955" y="6621"/>
                  </a:cubicBezTo>
                  <a:cubicBezTo>
                    <a:pt x="5289" y="6074"/>
                    <a:pt x="5259" y="5374"/>
                    <a:pt x="5776" y="4979"/>
                  </a:cubicBezTo>
                  <a:cubicBezTo>
                    <a:pt x="6025" y="4796"/>
                    <a:pt x="6319" y="4748"/>
                    <a:pt x="6626" y="4748"/>
                  </a:cubicBezTo>
                  <a:cubicBezTo>
                    <a:pt x="6963" y="4748"/>
                    <a:pt x="7315" y="4805"/>
                    <a:pt x="7643" y="4805"/>
                  </a:cubicBezTo>
                  <a:cubicBezTo>
                    <a:pt x="7711" y="4805"/>
                    <a:pt x="7777" y="4803"/>
                    <a:pt x="7843" y="4797"/>
                  </a:cubicBezTo>
                  <a:cubicBezTo>
                    <a:pt x="9210" y="4706"/>
                    <a:pt x="10730" y="3703"/>
                    <a:pt x="10852" y="2244"/>
                  </a:cubicBezTo>
                  <a:cubicBezTo>
                    <a:pt x="10913" y="1514"/>
                    <a:pt x="10609" y="785"/>
                    <a:pt x="10092" y="329"/>
                  </a:cubicBezTo>
                  <a:cubicBezTo>
                    <a:pt x="9909" y="177"/>
                    <a:pt x="9727" y="55"/>
                    <a:pt x="9514" y="25"/>
                  </a:cubicBezTo>
                  <a:cubicBezTo>
                    <a:pt x="9477" y="17"/>
                    <a:pt x="9440" y="14"/>
                    <a:pt x="9402" y="14"/>
                  </a:cubicBezTo>
                  <a:cubicBezTo>
                    <a:pt x="9130" y="14"/>
                    <a:pt x="8843" y="188"/>
                    <a:pt x="8602" y="268"/>
                  </a:cubicBezTo>
                  <a:cubicBezTo>
                    <a:pt x="8357" y="335"/>
                    <a:pt x="8111" y="435"/>
                    <a:pt x="7865" y="435"/>
                  </a:cubicBezTo>
                  <a:cubicBezTo>
                    <a:pt x="7777" y="435"/>
                    <a:pt x="7688" y="422"/>
                    <a:pt x="7599" y="390"/>
                  </a:cubicBezTo>
                  <a:cubicBezTo>
                    <a:pt x="7447" y="329"/>
                    <a:pt x="7295" y="238"/>
                    <a:pt x="7143" y="177"/>
                  </a:cubicBezTo>
                  <a:cubicBezTo>
                    <a:pt x="6906" y="58"/>
                    <a:pt x="6645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591631" y="1982476"/>
              <a:ext cx="94114" cy="90064"/>
            </a:xfrm>
            <a:custGeom>
              <a:avLst/>
              <a:gdLst/>
              <a:ahLst/>
              <a:cxnLst/>
              <a:rect l="l" t="t" r="r" b="b"/>
              <a:pathLst>
                <a:path w="2858" h="2735" extrusionOk="0">
                  <a:moveTo>
                    <a:pt x="1515" y="0"/>
                  </a:moveTo>
                  <a:cubicBezTo>
                    <a:pt x="1157" y="0"/>
                    <a:pt x="795" y="123"/>
                    <a:pt x="517" y="350"/>
                  </a:cubicBezTo>
                  <a:cubicBezTo>
                    <a:pt x="456" y="411"/>
                    <a:pt x="396" y="472"/>
                    <a:pt x="335" y="532"/>
                  </a:cubicBezTo>
                  <a:cubicBezTo>
                    <a:pt x="122" y="806"/>
                    <a:pt x="0" y="1171"/>
                    <a:pt x="31" y="1536"/>
                  </a:cubicBezTo>
                  <a:cubicBezTo>
                    <a:pt x="92" y="2113"/>
                    <a:pt x="608" y="2630"/>
                    <a:pt x="1155" y="2721"/>
                  </a:cubicBezTo>
                  <a:cubicBezTo>
                    <a:pt x="1214" y="2730"/>
                    <a:pt x="1273" y="2734"/>
                    <a:pt x="1332" y="2734"/>
                  </a:cubicBezTo>
                  <a:cubicBezTo>
                    <a:pt x="1673" y="2734"/>
                    <a:pt x="2016" y="2589"/>
                    <a:pt x="2250" y="2356"/>
                  </a:cubicBezTo>
                  <a:cubicBezTo>
                    <a:pt x="2736" y="1870"/>
                    <a:pt x="2858" y="806"/>
                    <a:pt x="2310" y="289"/>
                  </a:cubicBezTo>
                  <a:cubicBezTo>
                    <a:pt x="2158" y="137"/>
                    <a:pt x="1946" y="46"/>
                    <a:pt x="1733" y="16"/>
                  </a:cubicBezTo>
                  <a:cubicBezTo>
                    <a:pt x="1661" y="5"/>
                    <a:pt x="1588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66050" y="2845023"/>
              <a:ext cx="851800" cy="220829"/>
            </a:xfrm>
            <a:custGeom>
              <a:avLst/>
              <a:gdLst/>
              <a:ahLst/>
              <a:cxnLst/>
              <a:rect l="l" t="t" r="r" b="b"/>
              <a:pathLst>
                <a:path w="25867" h="6706" extrusionOk="0">
                  <a:moveTo>
                    <a:pt x="6131" y="1"/>
                  </a:moveTo>
                  <a:cubicBezTo>
                    <a:pt x="5255" y="1"/>
                    <a:pt x="4384" y="100"/>
                    <a:pt x="3526" y="328"/>
                  </a:cubicBezTo>
                  <a:cubicBezTo>
                    <a:pt x="1337" y="905"/>
                    <a:pt x="0" y="2729"/>
                    <a:pt x="1520" y="4796"/>
                  </a:cubicBezTo>
                  <a:cubicBezTo>
                    <a:pt x="2142" y="5640"/>
                    <a:pt x="3040" y="5754"/>
                    <a:pt x="4000" y="5754"/>
                  </a:cubicBezTo>
                  <a:cubicBezTo>
                    <a:pt x="4354" y="5754"/>
                    <a:pt x="4716" y="5738"/>
                    <a:pt x="5076" y="5738"/>
                  </a:cubicBezTo>
                  <a:cubicBezTo>
                    <a:pt x="8663" y="5829"/>
                    <a:pt x="12250" y="5768"/>
                    <a:pt x="15836" y="6194"/>
                  </a:cubicBezTo>
                  <a:cubicBezTo>
                    <a:pt x="16140" y="6224"/>
                    <a:pt x="16475" y="6255"/>
                    <a:pt x="16778" y="6316"/>
                  </a:cubicBezTo>
                  <a:cubicBezTo>
                    <a:pt x="18430" y="6501"/>
                    <a:pt x="20166" y="6705"/>
                    <a:pt x="21871" y="6705"/>
                  </a:cubicBezTo>
                  <a:cubicBezTo>
                    <a:pt x="23242" y="6705"/>
                    <a:pt x="24594" y="6573"/>
                    <a:pt x="25867" y="6194"/>
                  </a:cubicBezTo>
                  <a:cubicBezTo>
                    <a:pt x="25411" y="5556"/>
                    <a:pt x="24955" y="4887"/>
                    <a:pt x="24347" y="4340"/>
                  </a:cubicBezTo>
                  <a:cubicBezTo>
                    <a:pt x="23769" y="3793"/>
                    <a:pt x="23040" y="3367"/>
                    <a:pt x="22250" y="3246"/>
                  </a:cubicBezTo>
                  <a:cubicBezTo>
                    <a:pt x="22118" y="3227"/>
                    <a:pt x="21986" y="3220"/>
                    <a:pt x="21854" y="3220"/>
                  </a:cubicBezTo>
                  <a:cubicBezTo>
                    <a:pt x="21560" y="3220"/>
                    <a:pt x="21267" y="3255"/>
                    <a:pt x="20973" y="3276"/>
                  </a:cubicBezTo>
                  <a:cubicBezTo>
                    <a:pt x="20295" y="3361"/>
                    <a:pt x="19408" y="3708"/>
                    <a:pt x="18700" y="3708"/>
                  </a:cubicBezTo>
                  <a:cubicBezTo>
                    <a:pt x="18646" y="3708"/>
                    <a:pt x="18593" y="3706"/>
                    <a:pt x="18541" y="3702"/>
                  </a:cubicBezTo>
                  <a:cubicBezTo>
                    <a:pt x="17934" y="3641"/>
                    <a:pt x="17113" y="3124"/>
                    <a:pt x="16535" y="2881"/>
                  </a:cubicBezTo>
                  <a:cubicBezTo>
                    <a:pt x="13339" y="1637"/>
                    <a:pt x="9693" y="1"/>
                    <a:pt x="61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827842" y="2216612"/>
              <a:ext cx="473632" cy="720475"/>
            </a:xfrm>
            <a:custGeom>
              <a:avLst/>
              <a:gdLst/>
              <a:ahLst/>
              <a:cxnLst/>
              <a:rect l="l" t="t" r="r" b="b"/>
              <a:pathLst>
                <a:path w="14383" h="21879" extrusionOk="0">
                  <a:moveTo>
                    <a:pt x="13375" y="2906"/>
                  </a:moveTo>
                  <a:cubicBezTo>
                    <a:pt x="13375" y="2936"/>
                    <a:pt x="13344" y="2967"/>
                    <a:pt x="13344" y="2967"/>
                  </a:cubicBezTo>
                  <a:cubicBezTo>
                    <a:pt x="13223" y="3301"/>
                    <a:pt x="12889" y="3514"/>
                    <a:pt x="12615" y="3696"/>
                  </a:cubicBezTo>
                  <a:cubicBezTo>
                    <a:pt x="12463" y="3787"/>
                    <a:pt x="12281" y="3879"/>
                    <a:pt x="12098" y="4000"/>
                  </a:cubicBezTo>
                  <a:cubicBezTo>
                    <a:pt x="12007" y="4091"/>
                    <a:pt x="11885" y="4152"/>
                    <a:pt x="11764" y="4243"/>
                  </a:cubicBezTo>
                  <a:cubicBezTo>
                    <a:pt x="11764" y="4152"/>
                    <a:pt x="11764" y="4091"/>
                    <a:pt x="11733" y="4000"/>
                  </a:cubicBezTo>
                  <a:lnTo>
                    <a:pt x="11764" y="4000"/>
                  </a:lnTo>
                  <a:cubicBezTo>
                    <a:pt x="12007" y="3818"/>
                    <a:pt x="12311" y="3696"/>
                    <a:pt x="12585" y="3514"/>
                  </a:cubicBezTo>
                  <a:cubicBezTo>
                    <a:pt x="12706" y="3423"/>
                    <a:pt x="12858" y="3331"/>
                    <a:pt x="13010" y="3210"/>
                  </a:cubicBezTo>
                  <a:cubicBezTo>
                    <a:pt x="13101" y="3119"/>
                    <a:pt x="13314" y="3027"/>
                    <a:pt x="13375" y="2906"/>
                  </a:cubicBezTo>
                  <a:close/>
                  <a:moveTo>
                    <a:pt x="11997" y="0"/>
                  </a:moveTo>
                  <a:cubicBezTo>
                    <a:pt x="11861" y="0"/>
                    <a:pt x="11710" y="66"/>
                    <a:pt x="11582" y="231"/>
                  </a:cubicBezTo>
                  <a:cubicBezTo>
                    <a:pt x="11278" y="535"/>
                    <a:pt x="9332" y="2328"/>
                    <a:pt x="8937" y="2480"/>
                  </a:cubicBezTo>
                  <a:cubicBezTo>
                    <a:pt x="8755" y="2572"/>
                    <a:pt x="8603" y="2632"/>
                    <a:pt x="8451" y="2723"/>
                  </a:cubicBezTo>
                  <a:cubicBezTo>
                    <a:pt x="8755" y="2298"/>
                    <a:pt x="8998" y="1842"/>
                    <a:pt x="9180" y="1325"/>
                  </a:cubicBezTo>
                  <a:cubicBezTo>
                    <a:pt x="9272" y="1033"/>
                    <a:pt x="9033" y="850"/>
                    <a:pt x="8796" y="850"/>
                  </a:cubicBezTo>
                  <a:cubicBezTo>
                    <a:pt x="8638" y="850"/>
                    <a:pt x="8481" y="931"/>
                    <a:pt x="8420" y="1113"/>
                  </a:cubicBezTo>
                  <a:cubicBezTo>
                    <a:pt x="8056" y="2116"/>
                    <a:pt x="7235" y="2875"/>
                    <a:pt x="6445" y="3544"/>
                  </a:cubicBezTo>
                  <a:cubicBezTo>
                    <a:pt x="5776" y="4122"/>
                    <a:pt x="5168" y="4851"/>
                    <a:pt x="4894" y="5702"/>
                  </a:cubicBezTo>
                  <a:cubicBezTo>
                    <a:pt x="4773" y="6097"/>
                    <a:pt x="4742" y="6553"/>
                    <a:pt x="4590" y="6948"/>
                  </a:cubicBezTo>
                  <a:cubicBezTo>
                    <a:pt x="4347" y="7708"/>
                    <a:pt x="4013" y="8438"/>
                    <a:pt x="3679" y="9167"/>
                  </a:cubicBezTo>
                  <a:cubicBezTo>
                    <a:pt x="3344" y="9958"/>
                    <a:pt x="3010" y="10748"/>
                    <a:pt x="2676" y="11538"/>
                  </a:cubicBezTo>
                  <a:cubicBezTo>
                    <a:pt x="2037" y="13119"/>
                    <a:pt x="1429" y="14730"/>
                    <a:pt x="882" y="16341"/>
                  </a:cubicBezTo>
                  <a:cubicBezTo>
                    <a:pt x="730" y="16736"/>
                    <a:pt x="578" y="17161"/>
                    <a:pt x="457" y="17557"/>
                  </a:cubicBezTo>
                  <a:cubicBezTo>
                    <a:pt x="214" y="18256"/>
                    <a:pt x="1" y="18924"/>
                    <a:pt x="1" y="19654"/>
                  </a:cubicBezTo>
                  <a:cubicBezTo>
                    <a:pt x="31" y="20383"/>
                    <a:pt x="305" y="21143"/>
                    <a:pt x="882" y="21538"/>
                  </a:cubicBezTo>
                  <a:cubicBezTo>
                    <a:pt x="1229" y="21779"/>
                    <a:pt x="1647" y="21878"/>
                    <a:pt x="2053" y="21878"/>
                  </a:cubicBezTo>
                  <a:cubicBezTo>
                    <a:pt x="2109" y="21878"/>
                    <a:pt x="2164" y="21876"/>
                    <a:pt x="2220" y="21873"/>
                  </a:cubicBezTo>
                  <a:cubicBezTo>
                    <a:pt x="3314" y="21842"/>
                    <a:pt x="4347" y="21174"/>
                    <a:pt x="5046" y="20323"/>
                  </a:cubicBezTo>
                  <a:cubicBezTo>
                    <a:pt x="5746" y="19471"/>
                    <a:pt x="6171" y="18438"/>
                    <a:pt x="6536" y="17374"/>
                  </a:cubicBezTo>
                  <a:cubicBezTo>
                    <a:pt x="7022" y="15946"/>
                    <a:pt x="6931" y="14547"/>
                    <a:pt x="7387" y="13119"/>
                  </a:cubicBezTo>
                  <a:cubicBezTo>
                    <a:pt x="7630" y="12420"/>
                    <a:pt x="7812" y="11721"/>
                    <a:pt x="7934" y="11021"/>
                  </a:cubicBezTo>
                  <a:lnTo>
                    <a:pt x="8481" y="8134"/>
                  </a:lnTo>
                  <a:cubicBezTo>
                    <a:pt x="8542" y="7860"/>
                    <a:pt x="8603" y="7617"/>
                    <a:pt x="8694" y="7374"/>
                  </a:cubicBezTo>
                  <a:cubicBezTo>
                    <a:pt x="8876" y="7070"/>
                    <a:pt x="9089" y="6979"/>
                    <a:pt x="9393" y="6827"/>
                  </a:cubicBezTo>
                  <a:cubicBezTo>
                    <a:pt x="10366" y="6280"/>
                    <a:pt x="11278" y="5611"/>
                    <a:pt x="12098" y="4851"/>
                  </a:cubicBezTo>
                  <a:cubicBezTo>
                    <a:pt x="12737" y="4274"/>
                    <a:pt x="13740" y="4122"/>
                    <a:pt x="14104" y="3179"/>
                  </a:cubicBezTo>
                  <a:cubicBezTo>
                    <a:pt x="14201" y="2891"/>
                    <a:pt x="13973" y="2716"/>
                    <a:pt x="13739" y="2716"/>
                  </a:cubicBezTo>
                  <a:cubicBezTo>
                    <a:pt x="13677" y="2716"/>
                    <a:pt x="13614" y="2729"/>
                    <a:pt x="13557" y="2754"/>
                  </a:cubicBezTo>
                  <a:cubicBezTo>
                    <a:pt x="13770" y="2541"/>
                    <a:pt x="13983" y="2328"/>
                    <a:pt x="14165" y="2085"/>
                  </a:cubicBezTo>
                  <a:cubicBezTo>
                    <a:pt x="14196" y="2055"/>
                    <a:pt x="14226" y="2024"/>
                    <a:pt x="14226" y="1994"/>
                  </a:cubicBezTo>
                  <a:cubicBezTo>
                    <a:pt x="14317" y="1842"/>
                    <a:pt x="14317" y="1660"/>
                    <a:pt x="14165" y="1538"/>
                  </a:cubicBezTo>
                  <a:lnTo>
                    <a:pt x="14165" y="1508"/>
                  </a:lnTo>
                  <a:cubicBezTo>
                    <a:pt x="14091" y="1434"/>
                    <a:pt x="13997" y="1400"/>
                    <a:pt x="13903" y="1400"/>
                  </a:cubicBezTo>
                  <a:cubicBezTo>
                    <a:pt x="13766" y="1400"/>
                    <a:pt x="13629" y="1472"/>
                    <a:pt x="13557" y="1599"/>
                  </a:cubicBezTo>
                  <a:cubicBezTo>
                    <a:pt x="13527" y="1599"/>
                    <a:pt x="13527" y="1599"/>
                    <a:pt x="13527" y="1629"/>
                  </a:cubicBezTo>
                  <a:cubicBezTo>
                    <a:pt x="13284" y="1994"/>
                    <a:pt x="12828" y="2359"/>
                    <a:pt x="12463" y="2632"/>
                  </a:cubicBezTo>
                  <a:cubicBezTo>
                    <a:pt x="12281" y="2784"/>
                    <a:pt x="12068" y="2906"/>
                    <a:pt x="11855" y="3027"/>
                  </a:cubicBezTo>
                  <a:cubicBezTo>
                    <a:pt x="11794" y="3088"/>
                    <a:pt x="11703" y="3119"/>
                    <a:pt x="11642" y="3179"/>
                  </a:cubicBezTo>
                  <a:lnTo>
                    <a:pt x="11551" y="3240"/>
                  </a:lnTo>
                  <a:cubicBezTo>
                    <a:pt x="11521" y="3210"/>
                    <a:pt x="11521" y="3210"/>
                    <a:pt x="11521" y="3179"/>
                  </a:cubicBezTo>
                  <a:cubicBezTo>
                    <a:pt x="11673" y="3058"/>
                    <a:pt x="11855" y="2936"/>
                    <a:pt x="12007" y="2784"/>
                  </a:cubicBezTo>
                  <a:cubicBezTo>
                    <a:pt x="12250" y="2602"/>
                    <a:pt x="12463" y="2389"/>
                    <a:pt x="12706" y="2207"/>
                  </a:cubicBezTo>
                  <a:cubicBezTo>
                    <a:pt x="13162" y="1812"/>
                    <a:pt x="13618" y="1416"/>
                    <a:pt x="14074" y="1021"/>
                  </a:cubicBezTo>
                  <a:cubicBezTo>
                    <a:pt x="14382" y="760"/>
                    <a:pt x="14117" y="370"/>
                    <a:pt x="13798" y="370"/>
                  </a:cubicBezTo>
                  <a:cubicBezTo>
                    <a:pt x="13708" y="370"/>
                    <a:pt x="13614" y="401"/>
                    <a:pt x="13527" y="474"/>
                  </a:cubicBezTo>
                  <a:cubicBezTo>
                    <a:pt x="12737" y="1173"/>
                    <a:pt x="11916" y="1842"/>
                    <a:pt x="11095" y="2541"/>
                  </a:cubicBezTo>
                  <a:cubicBezTo>
                    <a:pt x="11065" y="2511"/>
                    <a:pt x="10882" y="2389"/>
                    <a:pt x="10761" y="2298"/>
                  </a:cubicBezTo>
                  <a:cubicBezTo>
                    <a:pt x="10670" y="2268"/>
                    <a:pt x="10639" y="2146"/>
                    <a:pt x="10730" y="2055"/>
                  </a:cubicBezTo>
                  <a:lnTo>
                    <a:pt x="12281" y="626"/>
                  </a:lnTo>
                  <a:cubicBezTo>
                    <a:pt x="12556" y="350"/>
                    <a:pt x="12314" y="0"/>
                    <a:pt x="119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797809" y="2509462"/>
              <a:ext cx="77122" cy="205780"/>
            </a:xfrm>
            <a:custGeom>
              <a:avLst/>
              <a:gdLst/>
              <a:ahLst/>
              <a:cxnLst/>
              <a:rect l="l" t="t" r="r" b="b"/>
              <a:pathLst>
                <a:path w="2342" h="6249" extrusionOk="0">
                  <a:moveTo>
                    <a:pt x="426" y="1"/>
                  </a:moveTo>
                  <a:cubicBezTo>
                    <a:pt x="335" y="305"/>
                    <a:pt x="305" y="609"/>
                    <a:pt x="305" y="913"/>
                  </a:cubicBezTo>
                  <a:lnTo>
                    <a:pt x="1" y="6050"/>
                  </a:lnTo>
                  <a:cubicBezTo>
                    <a:pt x="52" y="6090"/>
                    <a:pt x="102" y="6104"/>
                    <a:pt x="154" y="6104"/>
                  </a:cubicBezTo>
                  <a:cubicBezTo>
                    <a:pt x="258" y="6104"/>
                    <a:pt x="366" y="6050"/>
                    <a:pt x="487" y="6050"/>
                  </a:cubicBezTo>
                  <a:cubicBezTo>
                    <a:pt x="700" y="6050"/>
                    <a:pt x="974" y="6110"/>
                    <a:pt x="1186" y="6141"/>
                  </a:cubicBezTo>
                  <a:cubicBezTo>
                    <a:pt x="1504" y="6165"/>
                    <a:pt x="1822" y="6249"/>
                    <a:pt x="2124" y="6249"/>
                  </a:cubicBezTo>
                  <a:cubicBezTo>
                    <a:pt x="2198" y="6249"/>
                    <a:pt x="2270" y="6244"/>
                    <a:pt x="2341" y="6232"/>
                  </a:cubicBezTo>
                  <a:cubicBezTo>
                    <a:pt x="2311" y="6201"/>
                    <a:pt x="2311" y="6201"/>
                    <a:pt x="2311" y="6201"/>
                  </a:cubicBezTo>
                  <a:cubicBezTo>
                    <a:pt x="1885" y="4469"/>
                    <a:pt x="1429" y="2736"/>
                    <a:pt x="852" y="1034"/>
                  </a:cubicBezTo>
                  <a:cubicBezTo>
                    <a:pt x="730" y="669"/>
                    <a:pt x="578" y="335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1662695" y="2170147"/>
              <a:ext cx="55092" cy="54104"/>
            </a:xfrm>
            <a:custGeom>
              <a:avLst/>
              <a:gdLst/>
              <a:ahLst/>
              <a:cxnLst/>
              <a:rect l="l" t="t" r="r" b="b"/>
              <a:pathLst>
                <a:path w="1673" h="1643" extrusionOk="0">
                  <a:moveTo>
                    <a:pt x="0" y="1"/>
                  </a:moveTo>
                  <a:cubicBezTo>
                    <a:pt x="0" y="31"/>
                    <a:pt x="31" y="61"/>
                    <a:pt x="31" y="61"/>
                  </a:cubicBezTo>
                  <a:cubicBezTo>
                    <a:pt x="61" y="92"/>
                    <a:pt x="61" y="122"/>
                    <a:pt x="92" y="153"/>
                  </a:cubicBezTo>
                  <a:cubicBezTo>
                    <a:pt x="183" y="305"/>
                    <a:pt x="274" y="426"/>
                    <a:pt x="365" y="548"/>
                  </a:cubicBezTo>
                  <a:cubicBezTo>
                    <a:pt x="578" y="791"/>
                    <a:pt x="1277" y="1551"/>
                    <a:pt x="1368" y="1642"/>
                  </a:cubicBezTo>
                  <a:cubicBezTo>
                    <a:pt x="1368" y="1520"/>
                    <a:pt x="1429" y="913"/>
                    <a:pt x="1642" y="609"/>
                  </a:cubicBezTo>
                  <a:cubicBezTo>
                    <a:pt x="1642" y="578"/>
                    <a:pt x="1672" y="548"/>
                    <a:pt x="1672" y="548"/>
                  </a:cubicBezTo>
                  <a:cubicBezTo>
                    <a:pt x="1095" y="457"/>
                    <a:pt x="487" y="3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2079101" y="2306281"/>
              <a:ext cx="26048" cy="59076"/>
            </a:xfrm>
            <a:custGeom>
              <a:avLst/>
              <a:gdLst/>
              <a:ahLst/>
              <a:cxnLst/>
              <a:rect l="l" t="t" r="r" b="b"/>
              <a:pathLst>
                <a:path w="791" h="1794" fill="none" extrusionOk="0">
                  <a:moveTo>
                    <a:pt x="790" y="0"/>
                  </a:moveTo>
                  <a:cubicBezTo>
                    <a:pt x="730" y="335"/>
                    <a:pt x="699" y="669"/>
                    <a:pt x="578" y="1004"/>
                  </a:cubicBezTo>
                  <a:cubicBezTo>
                    <a:pt x="486" y="1308"/>
                    <a:pt x="304" y="1611"/>
                    <a:pt x="0" y="179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610632" y="1999007"/>
              <a:ext cx="27068" cy="45048"/>
            </a:xfrm>
            <a:custGeom>
              <a:avLst/>
              <a:gdLst/>
              <a:ahLst/>
              <a:cxnLst/>
              <a:rect l="l" t="t" r="r" b="b"/>
              <a:pathLst>
                <a:path w="822" h="1368" fill="none" extrusionOk="0">
                  <a:moveTo>
                    <a:pt x="822" y="0"/>
                  </a:moveTo>
                  <a:cubicBezTo>
                    <a:pt x="518" y="91"/>
                    <a:pt x="244" y="274"/>
                    <a:pt x="122" y="517"/>
                  </a:cubicBezTo>
                  <a:cubicBezTo>
                    <a:pt x="1" y="790"/>
                    <a:pt x="31" y="1155"/>
                    <a:pt x="244" y="13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753846" y="2324294"/>
              <a:ext cx="987933" cy="1243075"/>
            </a:xfrm>
            <a:custGeom>
              <a:avLst/>
              <a:gdLst/>
              <a:ahLst/>
              <a:cxnLst/>
              <a:rect l="l" t="t" r="r" b="b"/>
              <a:pathLst>
                <a:path w="30001" h="37749" extrusionOk="0">
                  <a:moveTo>
                    <a:pt x="5927" y="1"/>
                  </a:moveTo>
                  <a:cubicBezTo>
                    <a:pt x="5380" y="305"/>
                    <a:pt x="4863" y="669"/>
                    <a:pt x="4408" y="1095"/>
                  </a:cubicBezTo>
                  <a:cubicBezTo>
                    <a:pt x="2280" y="3040"/>
                    <a:pt x="1307" y="5928"/>
                    <a:pt x="821" y="8785"/>
                  </a:cubicBezTo>
                  <a:cubicBezTo>
                    <a:pt x="0" y="13314"/>
                    <a:pt x="335" y="19211"/>
                    <a:pt x="2006" y="24287"/>
                  </a:cubicBezTo>
                  <a:cubicBezTo>
                    <a:pt x="2857" y="26901"/>
                    <a:pt x="4104" y="29302"/>
                    <a:pt x="5715" y="31156"/>
                  </a:cubicBezTo>
                  <a:cubicBezTo>
                    <a:pt x="7478" y="33162"/>
                    <a:pt x="9909" y="34469"/>
                    <a:pt x="12402" y="35442"/>
                  </a:cubicBezTo>
                  <a:cubicBezTo>
                    <a:pt x="16301" y="36976"/>
                    <a:pt x="20485" y="37748"/>
                    <a:pt x="24669" y="37748"/>
                  </a:cubicBezTo>
                  <a:cubicBezTo>
                    <a:pt x="26453" y="37748"/>
                    <a:pt x="28238" y="37608"/>
                    <a:pt x="30001" y="37326"/>
                  </a:cubicBezTo>
                  <a:lnTo>
                    <a:pt x="30001" y="36566"/>
                  </a:lnTo>
                  <a:cubicBezTo>
                    <a:pt x="29028" y="36232"/>
                    <a:pt x="28055" y="35776"/>
                    <a:pt x="27144" y="35320"/>
                  </a:cubicBezTo>
                  <a:cubicBezTo>
                    <a:pt x="25381" y="34408"/>
                    <a:pt x="23739" y="33375"/>
                    <a:pt x="22128" y="32250"/>
                  </a:cubicBezTo>
                  <a:cubicBezTo>
                    <a:pt x="20669" y="31247"/>
                    <a:pt x="19271" y="30183"/>
                    <a:pt x="17873" y="29120"/>
                  </a:cubicBezTo>
                  <a:cubicBezTo>
                    <a:pt x="16414" y="28025"/>
                    <a:pt x="15076" y="26779"/>
                    <a:pt x="13861" y="25381"/>
                  </a:cubicBezTo>
                  <a:cubicBezTo>
                    <a:pt x="11551" y="22737"/>
                    <a:pt x="9818" y="19606"/>
                    <a:pt x="8602" y="16293"/>
                  </a:cubicBezTo>
                  <a:cubicBezTo>
                    <a:pt x="7386" y="12980"/>
                    <a:pt x="6687" y="9484"/>
                    <a:pt x="6292" y="5989"/>
                  </a:cubicBezTo>
                  <a:cubicBezTo>
                    <a:pt x="6079" y="3982"/>
                    <a:pt x="5958" y="2007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073966" y="3054987"/>
              <a:ext cx="428452" cy="1382303"/>
            </a:xfrm>
            <a:custGeom>
              <a:avLst/>
              <a:gdLst/>
              <a:ahLst/>
              <a:cxnLst/>
              <a:rect l="l" t="t" r="r" b="b"/>
              <a:pathLst>
                <a:path w="13011" h="41977" fill="none" extrusionOk="0">
                  <a:moveTo>
                    <a:pt x="13010" y="41977"/>
                  </a:moveTo>
                  <a:lnTo>
                    <a:pt x="6901" y="152"/>
                  </a:lnTo>
                  <a:cubicBezTo>
                    <a:pt x="6901" y="0"/>
                    <a:pt x="6688" y="0"/>
                    <a:pt x="6657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671750" y="3054987"/>
              <a:ext cx="408431" cy="1382303"/>
            </a:xfrm>
            <a:custGeom>
              <a:avLst/>
              <a:gdLst/>
              <a:ahLst/>
              <a:cxnLst/>
              <a:rect l="l" t="t" r="r" b="b"/>
              <a:pathLst>
                <a:path w="12403" h="41977" fill="none" extrusionOk="0">
                  <a:moveTo>
                    <a:pt x="12402" y="41977"/>
                  </a:moveTo>
                  <a:lnTo>
                    <a:pt x="6597" y="152"/>
                  </a:lnTo>
                  <a:cubicBezTo>
                    <a:pt x="6566" y="0"/>
                    <a:pt x="6384" y="0"/>
                    <a:pt x="6353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750816" y="3016952"/>
              <a:ext cx="3674461" cy="61085"/>
            </a:xfrm>
            <a:custGeom>
              <a:avLst/>
              <a:gdLst/>
              <a:ahLst/>
              <a:cxnLst/>
              <a:rect l="l" t="t" r="r" b="b"/>
              <a:pathLst>
                <a:path w="111584" h="1855" extrusionOk="0">
                  <a:moveTo>
                    <a:pt x="1" y="0"/>
                  </a:moveTo>
                  <a:lnTo>
                    <a:pt x="1" y="1854"/>
                  </a:lnTo>
                  <a:lnTo>
                    <a:pt x="111584" y="1854"/>
                  </a:lnTo>
                  <a:lnTo>
                    <a:pt x="1115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871838" y="2976909"/>
              <a:ext cx="866849" cy="40076"/>
            </a:xfrm>
            <a:custGeom>
              <a:avLst/>
              <a:gdLst/>
              <a:ahLst/>
              <a:cxnLst/>
              <a:rect l="l" t="t" r="r" b="b"/>
              <a:pathLst>
                <a:path w="26324" h="1217" extrusionOk="0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639"/>
                  </a:lnTo>
                  <a:cubicBezTo>
                    <a:pt x="0" y="943"/>
                    <a:pt x="244" y="1216"/>
                    <a:pt x="578" y="1216"/>
                  </a:cubicBezTo>
                  <a:lnTo>
                    <a:pt x="25746" y="1216"/>
                  </a:lnTo>
                  <a:cubicBezTo>
                    <a:pt x="26080" y="1216"/>
                    <a:pt x="26323" y="943"/>
                    <a:pt x="26323" y="639"/>
                  </a:cubicBezTo>
                  <a:lnTo>
                    <a:pt x="26323" y="578"/>
                  </a:lnTo>
                  <a:cubicBezTo>
                    <a:pt x="26323" y="274"/>
                    <a:pt x="26080" y="1"/>
                    <a:pt x="257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802782" y="2564521"/>
              <a:ext cx="806785" cy="452458"/>
            </a:xfrm>
            <a:custGeom>
              <a:avLst/>
              <a:gdLst/>
              <a:ahLst/>
              <a:cxnLst/>
              <a:rect l="l" t="t" r="r" b="b"/>
              <a:pathLst>
                <a:path w="24500" h="13740" extrusionOk="0">
                  <a:moveTo>
                    <a:pt x="942" y="1"/>
                  </a:moveTo>
                  <a:cubicBezTo>
                    <a:pt x="395" y="1"/>
                    <a:pt x="0" y="487"/>
                    <a:pt x="91" y="1034"/>
                  </a:cubicBezTo>
                  <a:lnTo>
                    <a:pt x="2006" y="13739"/>
                  </a:lnTo>
                  <a:lnTo>
                    <a:pt x="24499" y="13739"/>
                  </a:lnTo>
                  <a:lnTo>
                    <a:pt x="22554" y="791"/>
                  </a:lnTo>
                  <a:cubicBezTo>
                    <a:pt x="22493" y="335"/>
                    <a:pt x="22098" y="1"/>
                    <a:pt x="21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1503542" y="2979906"/>
              <a:ext cx="820813" cy="38067"/>
            </a:xfrm>
            <a:custGeom>
              <a:avLst/>
              <a:gdLst/>
              <a:ahLst/>
              <a:cxnLst/>
              <a:rect l="l" t="t" r="r" b="b"/>
              <a:pathLst>
                <a:path w="2492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4378" y="1156"/>
                  </a:lnTo>
                  <a:cubicBezTo>
                    <a:pt x="24682" y="1156"/>
                    <a:pt x="24925" y="882"/>
                    <a:pt x="24925" y="578"/>
                  </a:cubicBezTo>
                  <a:cubicBezTo>
                    <a:pt x="24925" y="274"/>
                    <a:pt x="24682" y="1"/>
                    <a:pt x="243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625648" y="2590537"/>
              <a:ext cx="763745" cy="427431"/>
            </a:xfrm>
            <a:custGeom>
              <a:avLst/>
              <a:gdLst/>
              <a:ahLst/>
              <a:cxnLst/>
              <a:rect l="l" t="t" r="r" b="b"/>
              <a:pathLst>
                <a:path w="23193" h="12980" extrusionOk="0">
                  <a:moveTo>
                    <a:pt x="2706" y="1"/>
                  </a:moveTo>
                  <a:cubicBezTo>
                    <a:pt x="2280" y="1"/>
                    <a:pt x="1916" y="305"/>
                    <a:pt x="1855" y="730"/>
                  </a:cubicBezTo>
                  <a:lnTo>
                    <a:pt x="1" y="12980"/>
                  </a:lnTo>
                  <a:lnTo>
                    <a:pt x="21308" y="12980"/>
                  </a:lnTo>
                  <a:lnTo>
                    <a:pt x="23102" y="973"/>
                  </a:lnTo>
                  <a:cubicBezTo>
                    <a:pt x="23193" y="457"/>
                    <a:pt x="22798" y="1"/>
                    <a:pt x="223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0933EBB8-01C7-DD60-572E-735123846574}"/>
              </a:ext>
            </a:extLst>
          </p:cNvPr>
          <p:cNvGrpSpPr/>
          <p:nvPr/>
        </p:nvGrpSpPr>
        <p:grpSpPr>
          <a:xfrm>
            <a:off x="7745749" y="427369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08F5CDBB-C304-B498-DC6B-38045B1BCC4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4F4C69AF-C400-991F-1F04-4F7CD9F3E10D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3656801" y="2053039"/>
            <a:ext cx="4773974" cy="2036939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Работа с исключениями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Много разных исключений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Если для разных типов исключений нужна разная обработка, можно написать разные </a:t>
            </a:r>
            <a:r>
              <a:rPr lang="en-US" sz="2000" dirty="0"/>
              <a:t>except </a:t>
            </a:r>
            <a:r>
              <a:rPr lang="ru-RU" sz="2000" dirty="0"/>
              <a:t>блоки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411D6E-E1AD-7F30-C7C9-28E551488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176" y="1817719"/>
            <a:ext cx="5309647" cy="30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Много разных исключений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3A557A-CB84-6AD7-1EE2-DD26709C4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30" y="1635838"/>
            <a:ext cx="6240940" cy="25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4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Много разных исключений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BCA745-987E-249E-913A-D0F8962B5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923" y="1058564"/>
            <a:ext cx="5566152" cy="34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3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При обработке исключений можно также использовать необязательный блок </a:t>
            </a:r>
            <a:r>
              <a:rPr lang="en-US" sz="2000" b="1" dirty="0"/>
              <a:t>finally</a:t>
            </a:r>
            <a:r>
              <a:rPr lang="en-US" sz="2000" dirty="0"/>
              <a:t>. </a:t>
            </a:r>
            <a:r>
              <a:rPr lang="ru-RU" sz="2000" dirty="0"/>
              <a:t>Отличительной особенностью этого блока является то, что он выполняется в любом случае. Возникло исключение или же нет – это не повлияет на выполнение блока </a:t>
            </a:r>
            <a:r>
              <a:rPr lang="en-US" sz="2000" b="1" dirty="0"/>
              <a:t>finally</a:t>
            </a:r>
            <a:r>
              <a:rPr lang="en-US" sz="2000" dirty="0"/>
              <a:t>. </a:t>
            </a:r>
            <a:endParaRPr lang="ru-RU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Как правило, блок </a:t>
            </a:r>
            <a:r>
              <a:rPr lang="en-US" sz="2000" b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finally</a:t>
            </a:r>
            <a:r>
              <a:rPr lang="en-US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применяется для освобождения используемых ресурсов, например, для закрытия файлов или соединения с базой данных. </a:t>
            </a:r>
            <a:endParaRPr lang="en-US" sz="20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Обработка ошибок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07468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2078991" y="1854391"/>
            <a:ext cx="5186155" cy="23541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Обработка ошибок</a:t>
            </a:r>
            <a:endParaRPr lang="ru-BY" dirty="0"/>
          </a:p>
        </p:txBody>
      </p:sp>
      <p:pic>
        <p:nvPicPr>
          <p:cNvPr id="3074" name="Picture 2" descr="finally scheme">
            <a:extLst>
              <a:ext uri="{FF2B5EF4-FFF2-40B4-BE49-F238E27FC236}">
                <a16:creationId xmlns:a16="http://schemas.microsoft.com/office/drawing/2014/main" id="{F2D4A50B-D88B-1D7B-77BC-E7033D3E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0" y="1279581"/>
            <a:ext cx="6600055" cy="30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80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Обработка ошибок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E4575-DF52-DD64-AAE3-5B25972E7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18023"/>
            <a:ext cx="7772400" cy="29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И, наконец, существует возможность пользоваться полной формой </a:t>
            </a:r>
            <a:r>
              <a:rPr lang="en-US" sz="2000" b="1" dirty="0"/>
              <a:t>try…except</a:t>
            </a:r>
            <a:r>
              <a:rPr lang="en-US" sz="2000" dirty="0"/>
              <a:t>. </a:t>
            </a:r>
            <a:r>
              <a:rPr lang="ru-RU" sz="2000" dirty="0"/>
              <a:t>Применение полной конструкции может помочь сделать код более безопасным. </a:t>
            </a:r>
            <a:endParaRPr lang="en-US" sz="20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Полная форма</a:t>
            </a:r>
            <a:endParaRPr lang="ru-BY" dirty="0"/>
          </a:p>
        </p:txBody>
      </p:sp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D2957D-665C-B6DD-9280-B3569F67B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35" y="2406644"/>
            <a:ext cx="6318730" cy="20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8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Полная форма</a:t>
            </a:r>
            <a:endParaRPr lang="ru-BY" dirty="0"/>
          </a:p>
        </p:txBody>
      </p:sp>
      <p:pic>
        <p:nvPicPr>
          <p:cNvPr id="4098" name="Picture 2" descr="try-ecxept-else-finally схема">
            <a:extLst>
              <a:ext uri="{FF2B5EF4-FFF2-40B4-BE49-F238E27FC236}">
                <a16:creationId xmlns:a16="http://schemas.microsoft.com/office/drawing/2014/main" id="{98B4ED80-B856-DA42-B784-F5C2EB99F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520" y="1077522"/>
            <a:ext cx="4229755" cy="39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950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Иерархия исключений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иерархии исключений две основные группы: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системные исключения</a:t>
            </a:r>
            <a:endParaRPr lang="ru-RU" sz="2000" dirty="0">
              <a:solidFill>
                <a:srgbClr val="000000"/>
              </a:solidFill>
            </a:endParaRP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>
                <a:cs typeface="Baloo 2"/>
                <a:sym typeface="Baloo 2"/>
              </a:rPr>
              <a:t>обыкновенные исключения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5463" algn="l"/>
              </a:tabLst>
              <a:defRPr/>
            </a:pP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	Если обработку первых лучше не делать (а если и делать, то чётко понимать, для чего), то обработку второй группы 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Python </a:t>
            </a: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отдаёт под ответственность программиста.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5463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	К системным исключениям можно отнести: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 err="1"/>
              <a:t>SystemExit</a:t>
            </a:r>
            <a:r>
              <a:rPr lang="en-US" sz="2000" dirty="0"/>
              <a:t> – </a:t>
            </a:r>
            <a:r>
              <a:rPr lang="ru-RU" sz="2000" dirty="0"/>
              <a:t>исключение, порождаемое функцией </a:t>
            </a:r>
            <a:r>
              <a:rPr lang="en-US" sz="2000" dirty="0" err="1"/>
              <a:t>sys.exit</a:t>
            </a:r>
            <a:r>
              <a:rPr lang="ru-RU" sz="2000" dirty="0"/>
              <a:t> при выходе из программы</a:t>
            </a:r>
            <a:endParaRPr lang="ru-RU" sz="2000" dirty="0">
              <a:solidFill>
                <a:srgbClr val="000000"/>
              </a:solidFill>
            </a:endParaRP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 err="1">
                <a:cs typeface="Baloo 2"/>
                <a:sym typeface="Baloo 2"/>
              </a:rPr>
              <a:t>KeyboardInterrupt</a:t>
            </a:r>
            <a:r>
              <a:rPr lang="en-US" sz="2000" dirty="0">
                <a:cs typeface="Baloo 2"/>
                <a:sym typeface="Baloo 2"/>
              </a:rPr>
              <a:t> – </a:t>
            </a:r>
            <a:r>
              <a:rPr lang="ru-RU" sz="2000" dirty="0">
                <a:cs typeface="Baloo 2"/>
                <a:sym typeface="Baloo 2"/>
              </a:rPr>
              <a:t>возникает при прерывании программы пользователем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GeneratorExit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– </a:t>
            </a:r>
            <a:r>
              <a:rPr lang="ru-RU" sz="2000" dirty="0">
                <a:cs typeface="Baloo 2"/>
                <a:sym typeface="Baloo 2"/>
              </a:rPr>
              <a:t>возникает при вызове метода </a:t>
            </a:r>
            <a:r>
              <a:rPr lang="en-US" sz="2000" dirty="0">
                <a:cs typeface="Baloo 2"/>
                <a:sym typeface="Baloo 2"/>
              </a:rPr>
              <a:t>close </a:t>
            </a:r>
            <a:r>
              <a:rPr lang="ru-RU" sz="2000" dirty="0">
                <a:cs typeface="Baloo 2"/>
                <a:sym typeface="Baloo 2"/>
              </a:rPr>
              <a:t>объекта </a:t>
            </a:r>
            <a:r>
              <a:rPr lang="en-US" sz="2000" dirty="0">
                <a:cs typeface="Baloo 2"/>
                <a:sym typeface="Baloo 2"/>
              </a:rPr>
              <a:t>generator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1116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Иерархия исключений</a:t>
            </a:r>
            <a:endParaRPr lang="ru-BY" dirty="0"/>
          </a:p>
        </p:txBody>
      </p:sp>
      <p:pic>
        <p:nvPicPr>
          <p:cNvPr id="1026" name="Picture 2" descr="Мир Python: исключения | Python для продвинутых">
            <a:extLst>
              <a:ext uri="{FF2B5EF4-FFF2-40B4-BE49-F238E27FC236}">
                <a16:creationId xmlns:a16="http://schemas.microsoft.com/office/drawing/2014/main" id="{DD6BFC1F-70DE-1D33-D994-B8FA1A1F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06" y="932312"/>
            <a:ext cx="5641251" cy="42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1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92156-046E-8FC4-F6E5-8F28A3DC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54E68285-7FF0-7D6F-F0AC-05C70E2BF0C5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7A9B6D-7A20-DA98-8DF4-F61E34321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A0B50FA-28D5-8A0F-87A1-37EFA7111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41100"/>
            <a:ext cx="7717500" cy="3456000"/>
          </a:xfrm>
        </p:spPr>
        <p:txBody>
          <a:bodyPr/>
          <a:lstStyle/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>
                <a:solidFill>
                  <a:srgbClr val="000000"/>
                </a:solidFill>
              </a:rPr>
              <a:t>Try/except </a:t>
            </a:r>
            <a:r>
              <a:rPr lang="ru-RU" sz="2000" b="1" dirty="0">
                <a:solidFill>
                  <a:srgbClr val="000000"/>
                </a:solidFill>
              </a:rPr>
              <a:t>блок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Блок </a:t>
            </a:r>
            <a:r>
              <a:rPr lang="en-US" sz="2000" b="1" dirty="0">
                <a:solidFill>
                  <a:srgbClr val="000000"/>
                </a:solidFill>
              </a:rPr>
              <a:t>fi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nally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</a:t>
            </a: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и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else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>
                <a:solidFill>
                  <a:srgbClr val="000000"/>
                </a:solidFill>
              </a:rPr>
              <a:t>Создание собственных исключений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4BD42F3-1ED5-429E-962F-27B49918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6400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План занятия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99129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Получение информации о исключении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С помощью оператор </a:t>
            </a:r>
            <a:r>
              <a:rPr lang="en-US" sz="2000" b="1" dirty="0"/>
              <a:t>as</a:t>
            </a:r>
            <a:r>
              <a:rPr lang="en-US" sz="2000" dirty="0"/>
              <a:t> </a:t>
            </a:r>
            <a:r>
              <a:rPr lang="ru-RU" sz="2000" dirty="0"/>
              <a:t>можно передать всю информацию о исключении в переменную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923B8-50E5-066B-7AD5-04D3E1CE2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433" y="1847162"/>
            <a:ext cx="6535132" cy="26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3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При написании собственных программ разумным шагом является добавление выразительности коду, а также обращение внимания других программистов на особые исключительные ситуации. Для решения этой задачи стоит использовать собственные исключения.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 минимальном варианте необходимо наследоваться от какого-нибудь класса в иерархии исключений</a:t>
            </a:r>
            <a:r>
              <a:rPr lang="en-US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  <a:endParaRPr lang="en-US" sz="20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Создание собственных исключений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93F4A4-CEB9-7324-2DDB-A35F81470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48" y="3232895"/>
            <a:ext cx="4929904" cy="16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02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Ключевое слово </a:t>
            </a:r>
            <a:r>
              <a:rPr lang="en-US" dirty="0"/>
              <a:t>raise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Иногда нужно будет разбираться с проблемами с помощью выбрасывания исключений – простым использованием </a:t>
            </a:r>
            <a:r>
              <a:rPr lang="en-US" sz="2000" b="1" dirty="0"/>
              <a:t>print() </a:t>
            </a:r>
            <a:r>
              <a:rPr lang="ru-RU" sz="2000" dirty="0"/>
              <a:t>не всегда можно обойтись. 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DCBE0-A852-D750-0002-FD5F0D29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132" y="2077102"/>
            <a:ext cx="4847734" cy="29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0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1" y="1017724"/>
            <a:ext cx="4556334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Можно использовать </a:t>
            </a:r>
            <a:r>
              <a:rPr lang="en-US" sz="2000" b="1" dirty="0"/>
              <a:t>raise</a:t>
            </a:r>
            <a:r>
              <a:rPr lang="en-US" sz="2000" dirty="0"/>
              <a:t> </a:t>
            </a:r>
            <a:r>
              <a:rPr lang="ru-RU" sz="2000" dirty="0"/>
              <a:t>и без указания конкретного типа исключения. В таком случае исключение пробросится выше – за пределы блока </a:t>
            </a:r>
            <a:r>
              <a:rPr lang="en-US" sz="2000" b="1" dirty="0"/>
              <a:t>try…except</a:t>
            </a:r>
            <a:r>
              <a:rPr lang="en-US" sz="2000" dirty="0"/>
              <a:t>, </a:t>
            </a:r>
            <a:r>
              <a:rPr lang="ru-RU" sz="2000" dirty="0"/>
              <a:t>и, если какой-либо вышестоящий блок </a:t>
            </a:r>
            <a:r>
              <a:rPr lang="en-US" sz="2000" b="1" dirty="0"/>
              <a:t>try…except </a:t>
            </a:r>
            <a:r>
              <a:rPr lang="ru-RU" sz="2000" dirty="0"/>
              <a:t>не сможет отловить это исключение, выполнение программы завершится. </a:t>
            </a:r>
            <a:endParaRPr lang="en-US" sz="20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Ключевое слово </a:t>
            </a:r>
            <a:r>
              <a:rPr lang="en-US" dirty="0"/>
              <a:t>raise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E3C4AE-BF1E-BC31-5BFE-C260B68D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585" y="1058564"/>
            <a:ext cx="2488362" cy="17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63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Ключевое слово </a:t>
            </a:r>
            <a:r>
              <a:rPr lang="en-US" dirty="0"/>
              <a:t>raise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Также можно задать поясняющее сообщение к выбрасываемому исключению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C32D2-054B-384A-D91D-9019E8360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1895397"/>
            <a:ext cx="7772400" cy="24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5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en-US" sz="2000" b="1" dirty="0"/>
              <a:t>Raise</a:t>
            </a:r>
            <a:r>
              <a:rPr lang="en-US" sz="2000" dirty="0"/>
              <a:t> </a:t>
            </a:r>
            <a:r>
              <a:rPr lang="ru-RU" sz="2000" dirty="0"/>
              <a:t>помогает в использовании собственных исключений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Ключевое слово </a:t>
            </a:r>
            <a:r>
              <a:rPr lang="en-US" dirty="0"/>
              <a:t>raise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E403A7-1638-D1B1-2BD1-A40BE2E57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23309"/>
            <a:ext cx="7772400" cy="2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8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Assertions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Утверждение (</a:t>
            </a:r>
            <a:r>
              <a:rPr lang="en-US" sz="2000" b="1" dirty="0"/>
              <a:t>assert</a:t>
            </a:r>
            <a:r>
              <a:rPr lang="en-US" sz="2000" dirty="0"/>
              <a:t>) – </a:t>
            </a:r>
            <a:r>
              <a:rPr lang="ru-RU" sz="2000" dirty="0"/>
              <a:t>это «санитарная проверка». Оно может принять инструкцию в качестве аргумента и вызвать исключение, если возвращается значение </a:t>
            </a:r>
            <a:r>
              <a:rPr lang="en-US" sz="2000" dirty="0"/>
              <a:t>False. </a:t>
            </a:r>
            <a:r>
              <a:rPr lang="ru-RU" sz="2000" dirty="0"/>
              <a:t>В ином случае выполнение программы просто продолжится дальше. 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A57DF3-A291-C947-DE1A-5DB552480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396" y="2351089"/>
            <a:ext cx="6139206" cy="25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8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en-US" sz="2000" b="1" dirty="0"/>
              <a:t>assert</a:t>
            </a:r>
            <a:r>
              <a:rPr lang="en-US" sz="2000" dirty="0"/>
              <a:t> </a:t>
            </a:r>
            <a:r>
              <a:rPr lang="ru-RU" sz="2000" dirty="0"/>
              <a:t>можно предоставить несколько аргументов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Ключевое слово </a:t>
            </a:r>
            <a:r>
              <a:rPr lang="en-US" dirty="0"/>
              <a:t>raise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5ABADA-B180-824E-0E88-3583E3591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22" y="1590424"/>
            <a:ext cx="5912963" cy="24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8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1.</a:t>
            </a:r>
            <a:r>
              <a:rPr lang="en-US" sz="2000" dirty="0"/>
              <a:t> </a:t>
            </a:r>
            <a:r>
              <a:rPr lang="ru-RU" sz="2000" dirty="0"/>
              <a:t>Реализовать программу для подсчёта индекса массы тела человека. Пользователь вводит рост и вес с клавиатуры. На выходе – ИМТ и пояснение к нему в зависимости от попадания в тот или иной диапазон. Использовать обработку исключений. 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2. </a:t>
            </a:r>
            <a:r>
              <a:rPr lang="ru-RU" sz="2000" dirty="0"/>
              <a:t>Реализовать программу с функционалом калькулятора для операций над двумя числами. Числа и операция вводятся пользователем с клавиатуры.  Использовать ООП. Использовать обработку исключений. 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400697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B2E32B-18DF-12F2-7E1F-2F62A647A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Контрольные вопросы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4D95F3-677E-DA4D-7244-AF8701F13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16E34D11-5126-5AD1-CB43-C90FCD22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0"/>
            <a:ext cx="7717500" cy="3626275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1. </a:t>
            </a:r>
            <a:r>
              <a:rPr lang="ru-RU" sz="2000" dirty="0"/>
              <a:t>Какие ошибки могут возникнуть в ходе разработки 			   программы?</a:t>
            </a:r>
            <a:endParaRPr lang="en-US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en-US" sz="2000" dirty="0"/>
              <a:t>	</a:t>
            </a:r>
            <a:r>
              <a:rPr lang="en-US" sz="2000" b="1" dirty="0"/>
              <a:t>2.</a:t>
            </a:r>
            <a:r>
              <a:rPr lang="ru-RU" sz="2000" b="1" dirty="0"/>
              <a:t> </a:t>
            </a:r>
            <a:r>
              <a:rPr lang="ru-RU" sz="2000" dirty="0"/>
              <a:t>Как избежать прерывания работы программы</a:t>
            </a:r>
            <a:r>
              <a:rPr lang="en-US" sz="2000" dirty="0"/>
              <a:t>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3.</a:t>
            </a:r>
            <a:r>
              <a:rPr lang="en-US" sz="2000" b="1" dirty="0"/>
              <a:t> </a:t>
            </a:r>
            <a:r>
              <a:rPr lang="ru-RU" sz="2000" dirty="0"/>
              <a:t>Как можно использовать конструкцию </a:t>
            </a:r>
            <a:r>
              <a:rPr lang="en-US" sz="2000" dirty="0"/>
              <a:t>try…except</a:t>
            </a:r>
            <a:r>
              <a:rPr lang="ru-RU" sz="2000" dirty="0"/>
              <a:t>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4. </a:t>
            </a:r>
            <a:r>
              <a:rPr lang="ru-RU" sz="2000" dirty="0"/>
              <a:t>Расскажите о полной форме конструкции </a:t>
            </a:r>
            <a:r>
              <a:rPr lang="en-US" sz="2000" dirty="0"/>
              <a:t>try…except</a:t>
            </a: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5. </a:t>
            </a:r>
            <a:r>
              <a:rPr lang="ru-RU" sz="2000" dirty="0"/>
              <a:t>Что такое блок </a:t>
            </a:r>
            <a:r>
              <a:rPr lang="en-US" sz="2000" dirty="0"/>
              <a:t>finally? Else?</a:t>
            </a: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6.</a:t>
            </a:r>
            <a:r>
              <a:rPr lang="ru-RU" sz="2000" dirty="0"/>
              <a:t> Что такое </a:t>
            </a:r>
            <a:r>
              <a:rPr lang="en-US" sz="2000" dirty="0"/>
              <a:t>raise </a:t>
            </a:r>
            <a:r>
              <a:rPr lang="ru-RU" sz="2000" dirty="0"/>
              <a:t>в </a:t>
            </a:r>
            <a:r>
              <a:rPr lang="en-US" sz="2000" dirty="0"/>
              <a:t>Python?</a:t>
            </a: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7. </a:t>
            </a:r>
            <a:r>
              <a:rPr lang="ru-RU" sz="2000" dirty="0"/>
              <a:t>Как создавать собственные исключения?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8. </a:t>
            </a:r>
            <a:r>
              <a:rPr lang="ru-RU" sz="2000" dirty="0"/>
              <a:t>Как выбрасывать исключения?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9. </a:t>
            </a:r>
            <a:r>
              <a:rPr lang="ru-RU" sz="2000" dirty="0"/>
              <a:t>Что такое </a:t>
            </a:r>
            <a:r>
              <a:rPr lang="en-US" sz="2000" dirty="0"/>
              <a:t>assert </a:t>
            </a:r>
            <a:r>
              <a:rPr lang="ru-RU" sz="2000" dirty="0"/>
              <a:t>в </a:t>
            </a:r>
            <a:r>
              <a:rPr lang="en-US" sz="2000" dirty="0"/>
              <a:t>Python?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en-US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</a:t>
            </a:r>
            <a:endParaRPr lang="ru-RU" sz="2000" b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AB498-7007-865C-93E7-CCC72CB9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11225" t="12867" r="16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5A4E732E-E228-F06C-9EEF-98FC6927FA98}"/>
              </a:ext>
            </a:extLst>
          </p:cNvPr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B6788147-D608-3CA2-8677-1B8A7173CF5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A9F09E6C-225E-DB31-B850-50BDF461E39F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F1C5DA20-8B60-B82E-DFA2-C201FB5E672A}"/>
              </a:ext>
            </a:extLst>
          </p:cNvPr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9;p23">
            <a:extLst>
              <a:ext uri="{FF2B5EF4-FFF2-40B4-BE49-F238E27FC236}">
                <a16:creationId xmlns:a16="http://schemas.microsoft.com/office/drawing/2014/main" id="{D5956482-DB72-7DBF-0195-6BBE7E0D516F}"/>
              </a:ext>
            </a:extLst>
          </p:cNvPr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0" name="Google Shape;170;p23">
              <a:extLst>
                <a:ext uri="{FF2B5EF4-FFF2-40B4-BE49-F238E27FC236}">
                  <a16:creationId xmlns:a16="http://schemas.microsoft.com/office/drawing/2014/main" id="{303F75A9-020B-97E5-3109-516D9802B62C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23">
              <a:extLst>
                <a:ext uri="{FF2B5EF4-FFF2-40B4-BE49-F238E27FC236}">
                  <a16:creationId xmlns:a16="http://schemas.microsoft.com/office/drawing/2014/main" id="{B8978FB0-6133-F6FA-86C7-C5F473C6DCD0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23">
              <a:extLst>
                <a:ext uri="{FF2B5EF4-FFF2-40B4-BE49-F238E27FC236}">
                  <a16:creationId xmlns:a16="http://schemas.microsoft.com/office/drawing/2014/main" id="{80F899ED-6C7B-726B-FB43-468CD015E4CC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2B6B-8E49-C684-6E64-817A9478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0" y="445025"/>
            <a:ext cx="8089989" cy="569210"/>
          </a:xfrm>
        </p:spPr>
        <p:txBody>
          <a:bodyPr/>
          <a:lstStyle/>
          <a:p>
            <a:r>
              <a:rPr lang="ru-RU" dirty="0"/>
              <a:t>Обработка ошибок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24DEA9-9AA8-536B-CFA0-9C11F79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4A4FA6F-1616-CD71-3D7D-F9AF10CEC0FC}"/>
              </a:ext>
            </a:extLst>
          </p:cNvPr>
          <p:cNvSpPr txBox="1">
            <a:spLocks/>
          </p:cNvSpPr>
          <p:nvPr/>
        </p:nvSpPr>
        <p:spPr>
          <a:xfrm>
            <a:off x="2638926" y="1565525"/>
            <a:ext cx="6324683" cy="31329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200" dirty="0">
                <a:cs typeface="Baloo 2"/>
                <a:sym typeface="Baloo 2"/>
              </a:rPr>
              <a:t>	</a:t>
            </a:r>
            <a:r>
              <a:rPr lang="ru-RU" sz="2000" dirty="0">
                <a:cs typeface="Baloo 2"/>
                <a:sym typeface="Baloo 2"/>
              </a:rPr>
              <a:t>В программировании мы можем столкнуться с тремя типами ошибок: логическими, синтаксическими и ошибками выполнения.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	</a:t>
            </a:r>
            <a:r>
              <a:rPr lang="ru-RU" sz="2000" i="1" dirty="0">
                <a:cs typeface="Baloo 2"/>
                <a:sym typeface="Baloo 2"/>
              </a:rPr>
              <a:t>Логические</a:t>
            </a:r>
            <a:r>
              <a:rPr lang="ru-RU" sz="2000" dirty="0">
                <a:cs typeface="Baloo 2"/>
                <a:sym typeface="Baloo 2"/>
              </a:rPr>
              <a:t> ошибки появляются при неверной реализации бизнес-логики: неправильная работа с данными, неверно выведенная формула.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	</a:t>
            </a:r>
            <a:r>
              <a:rPr lang="ru-RU" sz="2000" i="1" dirty="0">
                <a:cs typeface="Baloo 2"/>
                <a:sym typeface="Baloo 2"/>
              </a:rPr>
              <a:t>Синтаксические</a:t>
            </a:r>
            <a:r>
              <a:rPr lang="ru-RU" sz="2000" dirty="0">
                <a:cs typeface="Baloo 2"/>
                <a:sym typeface="Baloo 2"/>
              </a:rPr>
              <a:t> ошибки появляются в результате нарушения синтаксиса ЯП.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	</a:t>
            </a:r>
            <a:r>
              <a:rPr lang="ru-RU" sz="2000" i="1" dirty="0">
                <a:cs typeface="Baloo 2"/>
                <a:sym typeface="Baloo 2"/>
              </a:rPr>
              <a:t>Ошибки выполнения </a:t>
            </a:r>
            <a:r>
              <a:rPr lang="ru-RU" sz="2000" dirty="0">
                <a:cs typeface="Baloo 2"/>
                <a:sym typeface="Baloo 2"/>
              </a:rPr>
              <a:t>появляются в уже выполняющейся программе. </a:t>
            </a:r>
            <a:endParaRPr lang="ru-RU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21783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Обработка ошибок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При выполнении данного кода будет выброшено исключение </a:t>
            </a:r>
            <a:r>
              <a:rPr lang="en-US" sz="2000" b="1" dirty="0" err="1"/>
              <a:t>ValueError</a:t>
            </a:r>
            <a:r>
              <a:rPr lang="en-US" sz="2000" dirty="0"/>
              <a:t>, </a:t>
            </a:r>
            <a:r>
              <a:rPr lang="ru-RU" sz="2000" dirty="0"/>
              <a:t>т.к. строку </a:t>
            </a:r>
            <a:r>
              <a:rPr lang="en-US" sz="2000" b="1" dirty="0"/>
              <a:t>‘hello’</a:t>
            </a:r>
            <a:r>
              <a:rPr lang="ru-RU" sz="2000" b="1" dirty="0"/>
              <a:t> </a:t>
            </a:r>
            <a:r>
              <a:rPr lang="ru-RU" sz="2000" dirty="0"/>
              <a:t>нельзя преобразовать в число. При работе с явно прописанными в коде программы значениями таких ошибок избежать достаточно легко, но что, если значение в строке – данные, введённые пользователем? В таком случае нельзя точно быть уверенным, что пользователь всегда будет вводить только валидные значения. </a:t>
            </a: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F52D89-48AD-4354-97FE-745957C5A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40" y="3558113"/>
            <a:ext cx="5958920" cy="14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При возникновении исключения работа программы прерывается. Чтобы избежать подобных прерываний, в </a:t>
            </a:r>
            <a:r>
              <a:rPr lang="en-US" sz="2000" dirty="0"/>
              <a:t>Python </a:t>
            </a:r>
            <a:r>
              <a:rPr lang="ru-RU" sz="2000" dirty="0"/>
              <a:t>существует конструкция </a:t>
            </a:r>
            <a:r>
              <a:rPr lang="en-US" sz="2000" b="1" dirty="0"/>
              <a:t>try…except</a:t>
            </a:r>
            <a:r>
              <a:rPr lang="en-US" sz="2000" dirty="0"/>
              <a:t>. </a:t>
            </a:r>
            <a:endParaRPr lang="ru-RU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Синтаксис конструкции следующий:</a:t>
            </a:r>
          </a:p>
          <a:p>
            <a:pPr marL="92075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>
              <a:solidFill>
                <a:srgbClr val="000000"/>
              </a:solidFill>
            </a:endParaRPr>
          </a:p>
          <a:p>
            <a:pPr marL="92075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try:</a:t>
            </a:r>
          </a:p>
          <a:p>
            <a:pPr marL="92075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</a:t>
            </a:r>
            <a:r>
              <a:rPr lang="ru-RU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инструкции</a:t>
            </a:r>
          </a:p>
          <a:p>
            <a:pPr marL="92075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except [</a:t>
            </a:r>
            <a:r>
              <a:rPr lang="ru-RU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Тип исключения</a:t>
            </a:r>
            <a:r>
              <a:rPr lang="en-US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]:</a:t>
            </a:r>
          </a:p>
          <a:p>
            <a:pPr marL="92075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инструкции</a:t>
            </a:r>
            <a:endParaRPr lang="en-US" sz="20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Обработка ошибок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9993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Обработка ошибок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Весь основной код, в котором потенциально может возникнуть исключение, помещается после ключевого слова </a:t>
            </a:r>
            <a:r>
              <a:rPr lang="en-US" sz="2000" dirty="0"/>
              <a:t>try. </a:t>
            </a:r>
            <a:r>
              <a:rPr lang="ru-RU" sz="2000" dirty="0"/>
              <a:t>Если в этом коде генерируется исключение, то работа кода в блоке </a:t>
            </a:r>
            <a:r>
              <a:rPr lang="en-US" sz="2000" b="1" dirty="0"/>
              <a:t>try</a:t>
            </a:r>
            <a:r>
              <a:rPr lang="en-US" sz="2000" dirty="0"/>
              <a:t> </a:t>
            </a:r>
            <a:r>
              <a:rPr lang="ru-RU" sz="2000" dirty="0"/>
              <a:t>прерывается</a:t>
            </a:r>
            <a:r>
              <a:rPr lang="en-US" sz="2000" dirty="0"/>
              <a:t>, </a:t>
            </a:r>
            <a:r>
              <a:rPr lang="ru-RU" sz="2000" dirty="0"/>
              <a:t>выполнение переходит в блок </a:t>
            </a:r>
            <a:r>
              <a:rPr lang="en-US" sz="2000" b="1" dirty="0"/>
              <a:t>except</a:t>
            </a:r>
            <a:r>
              <a:rPr lang="en-US" sz="2000" dirty="0"/>
              <a:t>.  </a:t>
            </a:r>
            <a:endParaRPr lang="ru-RU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После ключевого слова </a:t>
            </a:r>
            <a:r>
              <a:rPr lang="en-US" sz="2000" b="1" dirty="0"/>
              <a:t>except</a:t>
            </a:r>
            <a:r>
              <a:rPr lang="en-US" sz="2000" dirty="0"/>
              <a:t> </a:t>
            </a:r>
            <a:r>
              <a:rPr lang="ru-RU" sz="2000" dirty="0"/>
              <a:t>опционально можно указать, какое конкретно исключение нужно обрабатывать (например, </a:t>
            </a:r>
            <a:r>
              <a:rPr lang="en-US" sz="2000" b="1" dirty="0" err="1"/>
              <a:t>ValueError</a:t>
            </a:r>
            <a:r>
              <a:rPr lang="en-US" sz="2000" dirty="0"/>
              <a:t> </a:t>
            </a:r>
            <a:r>
              <a:rPr lang="ru-RU" sz="2000" dirty="0"/>
              <a:t>или </a:t>
            </a:r>
            <a:r>
              <a:rPr lang="en-US" sz="2000" b="1" dirty="0" err="1"/>
              <a:t>KeyError</a:t>
            </a:r>
            <a:r>
              <a:rPr lang="en-US" sz="2000" dirty="0"/>
              <a:t>). </a:t>
            </a:r>
            <a:r>
              <a:rPr lang="ru-RU" sz="2000" dirty="0"/>
              <a:t>В блоке </a:t>
            </a:r>
            <a:r>
              <a:rPr lang="en-US" sz="2000" b="1" dirty="0"/>
              <a:t>except</a:t>
            </a:r>
            <a:r>
              <a:rPr lang="en-US" sz="2000" dirty="0"/>
              <a:t> </a:t>
            </a:r>
            <a:r>
              <a:rPr lang="ru-RU" sz="2000" dirty="0"/>
              <a:t>указываются те инструкции, которые необходимо выполнить при возникновении исключительной ситуации.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133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данном коде при некорректном вводе пользователя выполнение программы не будет прервано. В консоль будет выведено сообщение о попытке неудачного преобразования строки в число. </a:t>
            </a:r>
          </a:p>
          <a:p>
            <a:pPr marL="92075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>
              <a:solidFill>
                <a:srgbClr val="000000"/>
              </a:solidFill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Обработка ошибок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754E4D-2B3A-8AA3-0C2B-0C4C317EF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182" y="2401680"/>
            <a:ext cx="5375635" cy="23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Перехват исключений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Как работает перехват исключений?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сначала выполняется код, находящийся в блоке </a:t>
            </a:r>
            <a:r>
              <a:rPr lang="en-US" sz="2000" b="1" dirty="0"/>
              <a:t>try</a:t>
            </a:r>
            <a:r>
              <a:rPr lang="en-US" sz="2000" dirty="0"/>
              <a:t> </a:t>
            </a:r>
            <a:endParaRPr lang="ru-RU" sz="2000" dirty="0">
              <a:solidFill>
                <a:srgbClr val="000000"/>
              </a:solidFill>
            </a:endParaRP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>
                <a:cs typeface="Baloo 2"/>
                <a:sym typeface="Baloo 2"/>
              </a:rPr>
              <a:t>е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сли</a:t>
            </a: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в ходе выполнения этого блока исключений не возникло, то код в блоке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exce</a:t>
            </a:r>
            <a:r>
              <a:rPr lang="en-US" sz="2000" b="1" dirty="0" err="1">
                <a:cs typeface="Baloo 2"/>
                <a:sym typeface="Baloo 2"/>
              </a:rPr>
              <a:t>pt</a:t>
            </a:r>
            <a:r>
              <a:rPr lang="en-US" sz="2000" dirty="0">
                <a:cs typeface="Baloo 2"/>
                <a:sym typeface="Baloo 2"/>
              </a:rPr>
              <a:t> </a:t>
            </a:r>
            <a:r>
              <a:rPr lang="ru-RU" sz="2000" dirty="0">
                <a:cs typeface="Baloo 2"/>
                <a:sym typeface="Baloo 2"/>
              </a:rPr>
              <a:t>пропускается, код блока </a:t>
            </a:r>
            <a:r>
              <a:rPr lang="en-US" sz="2000" dirty="0">
                <a:cs typeface="Baloo 2"/>
                <a:sym typeface="Baloo 2"/>
              </a:rPr>
              <a:t>try </a:t>
            </a:r>
            <a:r>
              <a:rPr lang="ru-RU" sz="2000" dirty="0">
                <a:cs typeface="Baloo 2"/>
                <a:sym typeface="Baloo 2"/>
              </a:rPr>
              <a:t>выполняется весь до конца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е</a:t>
            </a:r>
            <a:r>
              <a:rPr lang="ru-RU" sz="2000" dirty="0">
                <a:solidFill>
                  <a:srgbClr val="000000"/>
                </a:solidFill>
              </a:rPr>
              <a:t>сли исключение происходит, выполнение кода в </a:t>
            </a:r>
            <a:r>
              <a:rPr lang="en-US" sz="2000" b="1" dirty="0">
                <a:solidFill>
                  <a:srgbClr val="000000"/>
                </a:solidFill>
              </a:rPr>
              <a:t>try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прерывается, начинает выполняться код в блоке </a:t>
            </a:r>
            <a:r>
              <a:rPr lang="en-US" sz="2000" b="1" dirty="0">
                <a:solidFill>
                  <a:srgbClr val="000000"/>
                </a:solidFill>
              </a:rPr>
              <a:t>except</a:t>
            </a:r>
            <a:r>
              <a:rPr lang="en-US" sz="2000" dirty="0">
                <a:solidFill>
                  <a:srgbClr val="000000"/>
                </a:solidFill>
              </a:rPr>
              <a:t>. </a:t>
            </a:r>
            <a:r>
              <a:rPr lang="ru-RU" sz="2000" dirty="0">
                <a:solidFill>
                  <a:srgbClr val="000000"/>
                </a:solidFill>
              </a:rPr>
              <a:t>При возникновении исключения ищется именно тот блок </a:t>
            </a:r>
            <a:r>
              <a:rPr lang="en-US" sz="2000" b="1" dirty="0">
                <a:solidFill>
                  <a:srgbClr val="000000"/>
                </a:solidFill>
              </a:rPr>
              <a:t>except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ru-RU" sz="2000" dirty="0">
                <a:solidFill>
                  <a:srgbClr val="000000"/>
                </a:solidFill>
              </a:rPr>
              <a:t>который может обработать данное исключение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>
                <a:cs typeface="Baloo 2"/>
                <a:sym typeface="Baloo 2"/>
              </a:rPr>
              <a:t>е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сли</a:t>
            </a: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среди блоков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except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</a:t>
            </a: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нет подходящего, </a:t>
            </a:r>
            <a:r>
              <a:rPr lang="ru-RU" sz="2000" dirty="0">
                <a:cs typeface="Baloo 2"/>
                <a:sym typeface="Baloo 2"/>
              </a:rPr>
              <a:t>исключение передаётся наружу. Если обработчик исключения так и не будет найдет, программа прервёт выполнение. 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654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Иногда код может породить исключения разных типов. Если они обрабатываются одинаково, типы исключений можно перечислить в блоке </a:t>
            </a:r>
            <a:r>
              <a:rPr lang="en-US" sz="2000" dirty="0"/>
              <a:t>except </a:t>
            </a:r>
            <a:r>
              <a:rPr lang="ru-RU" sz="2000" dirty="0"/>
              <a:t>через запятую</a:t>
            </a:r>
          </a:p>
          <a:p>
            <a:pPr marL="92075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Много разных исключений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5AFDAA-134C-B42A-7A81-10E2AEF58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29" y="2438791"/>
            <a:ext cx="6775161" cy="15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71681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81468</TotalTime>
  <Words>986</Words>
  <Application>Microsoft Macintosh PowerPoint</Application>
  <PresentationFormat>Экран (16:9)</PresentationFormat>
  <Paragraphs>97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Baloo 2</vt:lpstr>
      <vt:lpstr>Nunito</vt:lpstr>
      <vt:lpstr>JetBrains Mono Medium</vt:lpstr>
      <vt:lpstr>Arial</vt:lpstr>
      <vt:lpstr>JetBrains Mono ExtraBold</vt:lpstr>
      <vt:lpstr>El Messiri</vt:lpstr>
      <vt:lpstr>Roboto Condensed Light</vt:lpstr>
      <vt:lpstr>Programming Language Master's Degree by Slidesgo</vt:lpstr>
      <vt:lpstr>12</vt:lpstr>
      <vt:lpstr>План занятия</vt:lpstr>
      <vt:lpstr>Обработка ошибок</vt:lpstr>
      <vt:lpstr>Обработка ошибок</vt:lpstr>
      <vt:lpstr>Обработка ошибок</vt:lpstr>
      <vt:lpstr>Обработка ошибок</vt:lpstr>
      <vt:lpstr>Обработка ошибок</vt:lpstr>
      <vt:lpstr>Перехват исключений</vt:lpstr>
      <vt:lpstr>Много разных исключений</vt:lpstr>
      <vt:lpstr>Много разных исключений</vt:lpstr>
      <vt:lpstr>Много разных исключений</vt:lpstr>
      <vt:lpstr>Много разных исключений</vt:lpstr>
      <vt:lpstr>Обработка ошибок</vt:lpstr>
      <vt:lpstr>Обработка ошибок</vt:lpstr>
      <vt:lpstr>Обработка ошибок</vt:lpstr>
      <vt:lpstr>Полная форма</vt:lpstr>
      <vt:lpstr>Полная форма</vt:lpstr>
      <vt:lpstr>Иерархия исключений</vt:lpstr>
      <vt:lpstr>Иерархия исключений</vt:lpstr>
      <vt:lpstr>Получение информации о исключении</vt:lpstr>
      <vt:lpstr>Создание собственных исключений</vt:lpstr>
      <vt:lpstr>Ключевое слово raise</vt:lpstr>
      <vt:lpstr>Ключевое слово raise</vt:lpstr>
      <vt:lpstr>Ключевое слово raise</vt:lpstr>
      <vt:lpstr>Ключевое слово raise</vt:lpstr>
      <vt:lpstr>Assertions</vt:lpstr>
      <vt:lpstr>Ключевое слово raise</vt:lpstr>
      <vt:lpstr>Задания</vt:lpstr>
      <vt:lpstr>Контрольные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 Computer Science</dc:title>
  <dc:creator>Pavel Miskevich</dc:creator>
  <cp:lastModifiedBy>Евгений Ерохин</cp:lastModifiedBy>
  <cp:revision>114</cp:revision>
  <dcterms:modified xsi:type="dcterms:W3CDTF">2023-02-20T12:44:46Z</dcterms:modified>
</cp:coreProperties>
</file>